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7" r:id="rId3"/>
    <p:sldId id="356" r:id="rId4"/>
    <p:sldId id="360" r:id="rId5"/>
    <p:sldId id="362" r:id="rId6"/>
    <p:sldId id="364" r:id="rId7"/>
    <p:sldId id="353" r:id="rId8"/>
    <p:sldId id="363" r:id="rId9"/>
    <p:sldId id="365" r:id="rId10"/>
    <p:sldId id="368" r:id="rId11"/>
    <p:sldId id="320" r:id="rId12"/>
    <p:sldId id="3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32" y="3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3:14:14.15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84 44 1422,'0'0'63,"0"0"13,5-10-61,6 5-15,-11 5 0,0 0 0,11-10 143,-5 1 25,-17 4 6,11-5 1,0 10-47,0 0-8,0 0-3,0 0 0,0 0-44,0 0-9,0 0-1,0 0-1,0 0-27,0 0-6,0 0-1,0 0 0,-11 10-15,0 4-3,0-4-1,11 5 0,0-15-9,-5 14 0,-6 6 0,5-6 0,6 6 0,0-1 0,-11 6 0,6-6 0,-1 6-12,6-1 1,0-4 1,-5 4 0,-6-5-8,5 6-2,6-6 0,-5 1 0,5-6 1,0 1 0,5-5 0,12 0 0,-1-1 19,-5-4 0,-11-5-8,17 5 8,4-5 0,-4 5 0,-6-5-8,11 0 8,0 0 0,-6-5 0,6 5 0,-22 0 0,0 0 0,17 0 0,5-5 0,-1 5 0,-10-5-14,11 5 1,0-5 0,-5 1 0,-6-1-63,0 5-13,0-10-3,5 10-964</inkml:trace>
  <inkml:trace contextRef="#ctx0" brushRef="#br0" timeOffset="264.1601">331 141 864,'0'0'76,"0"0"-60,0 0-16,0 0 0,-6-5 197,1 0 37,5 5 7,0 0 2,-6-4-79,6 4-15,0 0-3,0 0-1,0 0-69,0 0-13,0 14-3,0 6-1,6-6-29,-1 1-6,-16 9 0,11 1-1,0-1-14,6 10-9,-12-5 12,6 1-12,-5-1 0,5-5 0,5 1 0,-5 4 0,-5-5 0,5 1-20,0-1 2,5-4 1,1-1-36,-6-9-7,5 4-2,1-4 0,10 5-157,-5-10-31</inkml:trace>
  <inkml:trace contextRef="#ctx0" brushRef="#br0" timeOffset="801.526">578 253 1458,'0'0'64,"0"0"14,0 0-62,0 0-16,0 0 0,0 0 0,-11 15 100,5 0 16,12-1 4,-1 1 1,-16-1-49,11 1-11,6 5-1,-1-1-1,-5 1-25,0-1-5,-5 1-1,5-1 0,5 1-8,-5-1-3,0 1 0,0-6 0,0 6-8,0-6-1,0-4-8,0-10 12,0 0-12,0 0 0,0 0 8,0 0-8,0 0 8,0 0-8,0 0 11,11 0-11,-5-5 15,-1 0-4,6-9-1,0 4 0,5-5 0,-5 1 0,-5-1 0,-1-4 0,17 4 11,-11-5 3,0 6 0,-5 4 0,5 0-24,-6 1 0,6 4 0,-11 5-8,0 0 19,0 0 4,11-10 1,-11 10 0,0 0-8,0 0 0,6 5-8,5 5 12,5-6-12,-5 6 0,-11-10 8,5 5-8,6 0 0,-11-5 0,0 0 0,0 10 0,0-10 0,0 0 0,0 0 0,0 0 0,11 9 0,0-4 0,6 0 0,-17-5 0,0 0 0,11-10 0,11 6 0,5-1 0,-5-5 0,5 5 0,-5-5 0,0 5 0,0-4 0,-5-1 0,-6-5 0,5 10 0,1 1 0,-1 4 0,-16 0 0,0 0 0,11 4 0,5 1 9,-5-5-9,-11 0 8,11 15-8,-5 0 12,5-1-12,-6-4 12,1 5-12,-1-1 10,6 1-10,-5-1 10,-1 1-10,6 0 0,0-6 0,0 6 0,0-5 0,0 4-9,0-4 9,0 5-13,0-10-35,5 4-8,-10-4 0,5 5-676,5 0-134</inkml:trace>
  <inkml:trace contextRef="#ctx0" brushRef="#br0" timeOffset="1900.2603">95 1077 748,'27'-14'67,"-27"14"-54,0-10-13,0 10 0,0 0 181,0 0 34,-5-10 6,5 0 2,-6 1-57,6 9-11,0 0-3,0 0 0,-5-10-62,5 10-13,0 0-2,0 0-1,-17 0-35,12 0-7,5 0-2,0 0 0,11 14-30,-6 1 0,-16 5 0,11-1 0,11 1-10,-5-1-8,-6 1-2,-6 4 0,6-5 0,0 6 0,0-1 0,0-4 0,0-1 7,0-4 1,11-5 0,6 4 0,-12-4 12,6 5-11,6-6 11,5-4-10,0 0 0,0-5 0,-6-5 0,0 0 0,12 5-23,-12-5-5,-5 5-1,0-4 0,6-6-62,-6 5-13,-11 5-2</inkml:trace>
  <inkml:trace contextRef="#ctx0" brushRef="#br0" timeOffset="2086.2216">320 1116 1134,'0'0'50,"0"0"10,0 0-48,-6 5-12,6-5 0,-11 10 0,0 0 118,6-1 21,5-9 4,0 15 1,0 4-45,0-4-9,-6 5-2,12-1 0,-1 5-36,-5 1-7,-5-1-1,5 1-1,5 4-23,-5-5-4,0 5 0,0-4-1,6-1-15,-6 1 0,5-1 0,-5 0 0,0-4-32,0-1-10,11 1-2,0-6-880</inkml:trace>
  <inkml:trace contextRef="#ctx0" brushRef="#br0" timeOffset="2588.7043">649 1331 864,'0'0'76,"0"0"-60,0 0-16,0 14 0,0-4 163,0-5 29,0 5 7,0-1 1,0 6-90,5-5-18,-5 4-3,-5 1-1,-1 0-48,6-1-9,0 1-3,0 4 0,-11-4-4,6 0 0,10-1-1,-5 1 0,0 0-12,-5-6-3,-1 1 0,6-10 0,0 0-8,0 0 0,0 0 9,0 0-9,17 0 0,-6-5 0,-11 5 0,11-14 0,-6-6-10,12 5 10,-1-4-12,-5-1 12,0 1-8,0-1 8,6 1 0,-1-1 0,-5-4 0,0 0 0,0 4 0,-6 1 0,6 4 0,0 5 0,-11-4 9,17 9-9,5-5 23,-6 5-1,-16 5 0,0 0 0,0 0-6,0 0 0,11 15-1,-11-15 0,-5 14-7,-1 6-8,6-5 11,0-1-11,-5 1 8,10-1-8,1-4 0,-1 5 0,6-1 9,-5-4-9,-6-10 0,5 15 9,12-5-9,-7-1 0,-10-9 0,0 0 0,17 5 0,-1-5 0,-16 0 0,11 5 0,6-10-9,-1 0 9,1-4 0,-6-1 0,5 0 0,1-5 0,-1 6 0,0-1 0,1-5 0,-1 6 0,1 4 0,-1-5 0,-5 5 0,0 0 0,-11 5 0,17 0 9,-1 5-9,1 0 0,-17-5 0,11 15 8,5-1-8,-11 6 0,6-1 0,-5 6 0,-1-6-35,6 1-5,0-1-2,0 5-609,-11 1-121</inkml:trace>
  <inkml:trace contextRef="#ctx0" brushRef="#br0" timeOffset="2795.1663">1548 1404 921,'0'0'82,"0"0"-66,11-10-16,0 5 0,0-5 214,6 6 39,-1-1 8,0-5 2,1 0-110,-1 0-21,1 1-5,-1 4-1,1 0-59,-1-5-12,1 5-3,5 5 0,0-9-38,-6 4-14,0 5 9,-5-5-9,0 5-24,6-5-9,-6 0-3,-11 5-690,0 0-138</inkml:trace>
  <inkml:trace contextRef="#ctx0" brushRef="#br0" timeOffset="3179.6535">1757 1141 230,'-6'-5'20,"6"5"-20,0 5 0,0-5 0,0 0 300,0 0 55,0 0 11,-5 0 2,5 4-180,0 6-37,-6 0-7,6-10-2,0 0-53,0 0-10,6 15-3,-1-1 0,1 1-22,-1-1-5,1 1-1,-1 5 0,1-1-36,5 1-12,-6 4 0,6 0 0,-6-4 0,6-1 0,-5 1 0,5 4 0,0-4-55,0-1-11,-6 1-2,12-1-636,-6-4-128</inkml:trace>
  <inkml:trace contextRef="#ctx0" brushRef="#br0" timeOffset="3229.4963">2464 1189 1497,'0'0'133,"6"10"-106,-1 0-27,1 4 0,4 6 116,-4-1 17,-6 6 4,-6-1 1,12 1-54,-6 4-12,5 0-1,1 0-1,-6 5-70,5 1-13,1-1-3,-1 0-640,1-5-127</inkml:trace>
  <inkml:trace contextRef="#ctx0" brushRef="#br0" timeOffset="3775.0073">205 2174 1267,'22'-10'112,"-22"10"-89,0 0-23,0 0 0,-6-9 124,6 9 21,0 0 4,0 0 1,-11 0-29,11 0-5,0 0-2,-11 9 0,0 1-76,6 0-15,5 4-3,-6-4-1,-5 5-19,6 4 0,5-4 0,5 4 0,6-4 0,0 4 0,-5 1-10,5-1 10,5-9 0,1 5-11,4-1 11,-4 1-8,-1-10 8,1 0 0,-1-5 0,1 5-8,-6-5-6,0-5-1,11 0 0,-6 0 0,-10-5-151,10 5-30</inkml:trace>
  <inkml:trace contextRef="#ctx0" brushRef="#br0" timeOffset="3956.9022">440 2257 1260,'0'0'56,"0"0"11,0 0-54,0 0-13,0 0 0,0 0 0,0 0 113,6 14 20,-6 1 4,0 0 1,0-15-47,5 19-10,1 1-1,-6 4-1,0-9-42,0 4-8,5 1-1,-5 4-1,0 0-27,0 1 0,0-1 0,6-4 0,-1-6-75,1 6-7,10-6-2</inkml:trace>
  <inkml:trace contextRef="#ctx0" brushRef="#br0" timeOffset="4449.7989">797 2306 1036,'0'0'46,"0"0"10,0 0-45,0 0-11,5 14 0,-5-4 0,-11 0 170,6 4 32,5-14 6,5 15 2,-5 4-140,0 1-28,6-1-6,-1-4 0,17 5-24,-11-1-4,-11 5 0,6-4-8,10-5 50,-5-1 3,-11 1 1,0-5 0,17-6-68,-1 1-14,-16-5-2,0 0-1,-11 5 8,11-5 2,0 0 0,0 0 0,0-10 11,6-4 10,10-11-13,6 6 5,0-5 8,0 4 0,-11-4 0,11 4-8,0-4 8,0 4 0,-11 6 0,5-1 0,1-4 0,-1 9 0,0 0 0,-16 10 0,0 0 0,0 0 0,0 0 0,0 0 0,0 0 0,0 0-13,0 0 5,6 15 8,-6-6-19,5 6 4,-10-5 1,5-10 0,11 5 2,-11-5 0,0 0 0,16 9 0,-5 1 1,-11-10 1,0 0 0,11 5 0,6 0 10,-17-5 0,11 0 0,-11 0 8,16-5 12,1 5 4,-1-5 0,-5-5 0,0 1 12,0 4 2,0 0 1,5 0 0,-16 5 24,11 0 5,-5 0 0,10 0 1,-10 0-45,5 10-10,0 0-2,0 4 0,0-4 2,-6 5 0,1-1 0,5 1 0,0-1-14,0 6 0,-1-1 0,1-4 0,0 5-36,0-6-9,0 1-3,0-5-617,0-1-124</inkml:trace>
  <inkml:trace contextRef="#ctx0" brushRef="#br0" timeOffset="4673.7325">1800 2452 1836,'6'0'40,"-1"-5"9,1 0 2,5 0 0,0 0-41,0 0-10,0 1 0,0 4 0,5-5 104,1 0 18,-6 5 4,5 0 1,-5-5-60,6 0-12,-7 5-3,7-5 0,-6 0-38,0 0-14,-11 5 9,16 0-9,-5 0-100,0 0-26,-11 0-5</inkml:trace>
  <inkml:trace contextRef="#ctx0" brushRef="#br0" timeOffset="4861.0641">1970 2233 1209,'0'0'108,"0"0"-87,0 0-21,0 0 0,0 0 166,0 14 29,0-4 5,0 0 2,0 4-84,0 1-17,0-1-3,0 6-1,0-5-68,0 4-13,6 10-4,-6 1 0,5-11-24,1 5-6,-6 6-1,5-6 0,1-9-165,-1 4-32</inkml:trace>
  <inkml:trace contextRef="#ctx0" brushRef="#br0" timeOffset="5215.4892">2420 2315 403,'0'0'36,"11"-9"-36,11 4 0,-11 0 0,6-5 305,-7 5 55,-10 5 10,6-5 2,16 0-184,0 5-36,-6-4-8,1 8-2,-1-4-77,1 5-15,5-5-3,-6 5-1,-16-5-18,16 10-3,1-5-1,-6 5 0,0-1-16,-6 1-8,6 0 8,-5 0-8,-1 4-24,-5 1-9,-5-1-3,5 6 0,-6-1-44,-5-4-8,0 5-3,0-1 0,6 5-21,-6-4-5,5-1-1,-10 6 0,5-6 36,0 1 7,11-10 2,0-10 0,0 0 47,0 0 10,0 0 1,0 0 1,0 19 38,6-9 8,-6-10 2,11 10 0,0-6 41,5-4 8,0 5 1,1-5 1,5 0-19,0 5-4,0-5-1,0 0 0,0 5-27,-1 0-6,-4-10 0,5 5-1,0-5-27,-6 0-17,1 0 2</inkml:trace>
  <inkml:trace contextRef="#ctx0" brushRef="#br0" timeOffset="5763.7505">144 3217 1515,'0'0'67,"0"0"14,0 0-65,0-5-16,6-9 0,-6 14 0,0 0 106,0 0 18,0 0 3,0 0 1,0 0-65,0 0-13,0 0-2,0 0-1,0 0-29,0 14-6,0 1 0,0 4-1,5-4-11,1 5 0,-6 4 0,5 0 0,-5 1 0,11-6 0,6 1 0,-1-1 0,1-4 0,-1-1 0,0-4-9,6-5 9,-5 0 0,10 0-12,-5-5 12,6-5-10,-1 0 10,-5-5 0,-6 5 0,12-4 0,-1-6-57,-5 0-7,-11 6 0</inkml:trace>
  <inkml:trace contextRef="#ctx0" brushRef="#br0" timeOffset="5961.32">440 3256 1094,'0'0'97,"0"0"-77,0 0-20,0 0 0,-11 15 137,11-1 24,0-14 5,6 15 1,-6 0-51,5-1-11,-5 6-1,6-6-1,5 6-35,0 4-6,-6 1-2,1 4 0,5 0-42,0 0-9,-11 6-1,0-6-8,16 0 0,-10 0 0,-1 1 0,-5-1 0,0-5-52,6-4-10,10-6-2,-5 1-894</inkml:trace>
  <inkml:trace contextRef="#ctx0" brushRef="#br0" timeOffset="6459.7624">830 3398 1688,'0'0'37,"0"0"8,0 0 2,0 0 0,0 0-38,0 0-9,-11 9 0,11-9 0,11 15 93,-6-5 17,-5 4 3,-5 1 1,5-5-50,0 4-9,5 1-3,-10 4 0,-6 6-27,11-11-5,11 1-2,-6 0 0,-16-1-10,6 1-8,16-5 12,0 4-12,-11-14 10,0 0-10,0 0 8,0 0-8,22 5 0,-11 0 0,-11-5-9,0 0 9,16-10-16,1 5 3,-12-4 1,1-6 0,5 0 0,-1 1 1,7-6 0,-6 1 0,-11 4 11,11 5-13,11-9 5,-6 4 8,-10-4-8,5 4 8,0 1 0,5 4 0,-5-5 0,0 10 0,-11 5 0,0 0 0,11-9 0,-11 9 0,0 0 12,0 0-4,0 0-8,0 0 12,6 14-12,4-4 12,-10 5-12,0-15 0,0 0 0,6 9 0,-1 6 0,6-5 0,-11-10 0,6 14 0,5 1 0,0-5 0,-11-10 0,11 9 0,-11-9 0,11 5 0,-11-5 0,0 0 0,22 5 0,-11-5 0,-11 0 0,16-5 0,1 0 0,-6-4 0,5-1 0,-5 0 0,5 0 0,-5 1 12,0-1-12,6-5 12,-6 6-12,0-1 0,0 5 0,0 0 8,0 0-8,-11 5 8,11 0-8,0 10 8,0-5-8,0 5 0,0-6 0,-1 11 0,1 0-33,6 4-9,-1 6-2,-5-1-953</inkml:trace>
  <inkml:trace contextRef="#ctx0" brushRef="#br0" timeOffset="6710.8155">1888 3573 1533,'17'-10'68,"-12"10"14,6 5-66,6-5-16,-6 0 0,5-5 0,0 5 129,1 0 23,-1 0 4,1-5 0,5 5-62,-6 0-13,6-4-2,-5 4-1,-1 0-48,1 0-10,-1 0-1,0 0-1,1 0-32,-1-5-6,-5 0-2,6 0-689,-1 0-137</inkml:trace>
  <inkml:trace contextRef="#ctx0" brushRef="#br0" timeOffset="6927.3135">2228 3183 1731,'-5'15'76,"5"-15"17,0 0-74,0 0-19,-6 0 0,6 0 0,0 0 104,0 14 18,0 1 3,6 4 1,-6-4-56,0 5-11,0 4-3,0 5 0,0 0-36,0 6-8,0-11-2,5 5 0,-5 5-10,6-4-17,-6-1 4,5-5 1,1 5-151,-1-4-29</inkml:trace>
  <inkml:trace contextRef="#ctx0" brushRef="#br0" timeOffset="7392.5601">2651 3242 806,'0'0'72,"10"-5"-58,1 0-14,0-5 0,6 5 272,-1-5 51,6 10 10,-5-9 3,-1 4-180,1-5-36,-1 5-8,1 0 0,-1 5-39,-5 0-7,5-5-2,-5 5 0,0-4-29,-11 4-7,11 0 0,0 0-1,-11 0-18,0 0-9,0 0 10,0 0-10,11 9 0,-11-9 0,0 0 0,0 10-10,0-10-42,-5 15-9,-1-1-2,6 1 0,-5-5-62,5-1-13,-6 6-2,1 0-1,10-6-15,-5 6-4,6 0 0,-1-1 0,1-4-37,-1 0-8,-5-10-2,11 10 0,0-6 149,-5 11 30,5-5 5,-6-5 2,6 0 123,0 4 25,0-4 5,0 5 0,0-10-17,0 5-4,0 5-1,0-6 0,0 1 16,0-5 3,0 5 1,-11-5 0,0 0-21,0 0-4,5 10-1,-5 0 0,0-10-28,0 14-5,-5-4-2,-6 5 0,0 4-20,0-4-4,0-1-1,0 1 0,-6 0-25,7-6-6,-7 6-1,6-5 0,-5 0-12,5-6 0,-6 1 0,6 0 0,-5-5-36,5 5-9,-6-5-3,6 0-746,-5 0-150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5:07:24.99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5C8D7955-5E42-4892-B54A-A941FAD41E7E}" emma:medium="tactile" emma:mode="ink">
          <msink:context xmlns:msink="http://schemas.microsoft.com/ink/2010/main" type="inkDrawing" rotatedBoundingBox="8293,4664 8616,5204 8347,5364 8025,4825" semanticType="callout" shapeName="Other">
            <msink:sourceLink direction="with" ref="{2AF577E2-02D9-46AD-A543-C176345864DF}"/>
          </msink:context>
        </emma:interpretation>
      </emma:emma>
    </inkml:annotationXML>
    <inkml:trace contextRef="#ctx0" brushRef="#br0">-2315-3929 518,'0'0'23,"0"0"5,0 0-28,-5-10 0,-6 0 0,5 0 0,12 1 211,-6 9 37,-11-10 7,11 10 1,0-15-100,0 15-21,-6-14-4,6 14-1,0 0-28,-5-10-6,5 0 0,0 10-1,0-15-42,0 15-8,0 0-1,0 0-1,5-9-17,1-1-3,5 5-1,11-5 0,0 10-22,-11 0 0,5-5 0,1 5 0,5 0 0,0 5 0,-6-5 0,0 10 0,1-10 0,-6 10 0,0 0 0,-6-1 0,1 1-16,-6 5-2,0-1 0,0 6 0,-11-1-20,0 1-4,0 4-1,0 5 0,0-4 7,-6-1 2,7-4 0,4-1 0,1 6 4,-6-11 1,5 6 0,1-6 0,10-4 65,-5-10 14,-5 10 2,5-10 1,11 10-42,-11-10-11,0 0 0,11 14 0,-6-4-40,6 0-11,5-5-1,1 4-1,-6 1 53,11-5 15,0-5 1,-6 5 0,6 0-3,6-5 0,-1 0 0,0 0 0,1 0-13,-1 0 0,1 0 0,-1-5 0,1 0-146,-7 0-32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5:07:29.390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D0160DF-092C-4A33-A7B7-74EEB65C3028}" emma:medium="tactile" emma:mode="ink">
          <msink:context xmlns:msink="http://schemas.microsoft.com/ink/2010/main" type="writingRegion" rotatedBoundingBox="2836,8689 4322,8689 4322,10405 2836,10405"/>
        </emma:interpretation>
      </emma:emma>
    </inkml:annotationXML>
    <inkml:traceGroup>
      <inkml:annotationXML>
        <emma:emma xmlns:emma="http://www.w3.org/2003/04/emma" version="1.0">
          <emma:interpretation id="{71695C95-71FE-41AD-9F29-3DF119058CF1}" emma:medium="tactile" emma:mode="ink">
            <msink:context xmlns:msink="http://schemas.microsoft.com/ink/2010/main" type="paragraph" rotatedBoundingBox="2836,8689 4322,8689 4322,10405 2836,104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876C4B-F33A-4106-9237-A21A31659620}" emma:medium="tactile" emma:mode="ink">
              <msink:context xmlns:msink="http://schemas.microsoft.com/ink/2010/main" type="line" rotatedBoundingBox="2836,8689 4322,8689 4322,10405 2836,10405"/>
            </emma:interpretation>
          </emma:emma>
        </inkml:annotationXML>
        <inkml:traceGroup>
          <inkml:annotationXML>
            <emma:emma xmlns:emma="http://www.w3.org/2003/04/emma" version="1.0">
              <emma:interpretation id="{2C80C4B8-229C-4904-AFC2-E7CFC31C6479}" emma:medium="tactile" emma:mode="ink">
                <msink:context xmlns:msink="http://schemas.microsoft.com/ink/2010/main" type="inkWord" rotatedBoundingBox="2836,8689 4322,8689 4322,10405 2836,10405"/>
              </emma:interpretation>
              <emma:one-of disjunction-type="recognition" id="oneOf0">
                <emma:interpretation id="interp0" emma:lang="en-AU" emma:confidence="0">
                  <emma:literal>i</emma:literal>
                </emma:interpretation>
                <emma:interpretation id="interp1" emma:lang="en-AU" emma:confidence="0">
                  <emma:literal>P</emma:literal>
                </emma:interpretation>
                <emma:interpretation id="interp2" emma:lang="en-AU" emma:confidence="0">
                  <emma:literal>X</emma:literal>
                </emma:interpretation>
                <emma:interpretation id="interp3" emma:lang="en-AU" emma:confidence="0">
                  <emma:literal>p</emma:literal>
                </emma:interpretation>
                <emma:interpretation id="interp4" emma:lang="en-AU" emma:confidence="0">
                  <emma:literal>t</emma:literal>
                </emma:interpretation>
              </emma:one-of>
            </emma:emma>
          </inkml:annotationXML>
          <inkml:trace contextRef="#ctx0" brushRef="#br0">-10 106 345,'11'-20'15,"-11"20"4,0 0-19,0 0 0,0 0 0,0 0 0,0 0 295,0 0 55,0 0 11,0 0 3,0 0-229,0 0-46,0 0-9,11 5-1,-11-5-22,0 0-4,0 0-1,16-5 0,1 5-7,-1-9-1,-5 4-1,11 0 0,-11-5-17,5 5-3,-5-4-1,0 4 0,6-5-11,-1 5-3,1 0 0,5 0 0,-6 0-8,-5 1 0,5 4 0,-5 0 8,0-5-8,6 5 0,-17 0 0,11 0 8,0 5-8,-6 4 0,-5-9 0,11 10 8,-5 5-8,-1-1 0,1 6 0,-1-6 0,-5 11-19,6-6 1,-6 6 0,11 4 0,-11 0-18,0 5-4,0 0-1,0 0 0,0 1-19,0-1-3,0 0-1,0 0-546,0-10-110</inkml:trace>
          <inkml:trace contextRef="#ctx0" brushRef="#br0" timeOffset="213.9547">105 408 460,'0'0'41,"0"0"-33,0 0-8,0 0 0,0 0 240,0 0 47,11-5 9,0-5 1,5 1-170,-5-1-35,6 0-6,-1 5-2,12-4-30,-7-1-6,-4 0-2,10 0 0,1 1-30,-6-1-5,5-5-2,-5 1 0,5-1-94,-5-4-19</inkml:trace>
          <inkml:trace contextRef="#ctx0" brushRef="#br0" timeOffset="973.3181">-806-1137 403,'0'-15'36,"0"1"-36,0 14 0,0 0 0,0-10 301,0 10 54,-5-10 10,0 0 3,-6 1-192,5-1-39,-5 5-7,0 0-2,0 0-102,0 0-26,0 5 0,-5-5 0,5 5 41,0 5 3,-11-5 1,5 10 0,12-5-36,-17 5-9,11-1 0,0 1 0,-5 0 0,5 5-14,0-6 3,11-9 1,-6 10-20,6 0-4,0 4-1,6 1 0,-6-5 35,0 4 0,5 1 0,1-5 0,-1 0 0,6-1 0,0 1 0,6-5 0,-1 5-9,0-5 9,6 4 0,0 1-9,0 0 9,0 0 0,6-6 0,-6 6 8,-1-5-8,7 5 0,-6 0-11,5-1 11,-10-9 0,5 5 0,-6 0 0,6 5 10,-11 0-10,-6 4 0,1-4 0,-1 9 0,-5-4-11,0-5 11,-11-5-8,6 4 8,-6 6-32,0-5-2,0 4 0,-5-4 0,-6 5 57,5-10 11,1 4 2,-1-4 1,-5-10-75,6 1-15,0-11-3,-1 5-1,1 0 73,-6-4 14,5-6 3,6-4 1,0-5-2,6-1 0,-1 1 0,1-5 0,5 5-18,0-5-4,0 0-1,5-1 0,-5 1-9,6-5 0,5 5 0,0-5-998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5:07:27.30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FAE01CB-8260-4FFB-A435-CDF2FB73BFB3}" emma:medium="tactile" emma:mode="ink">
          <msink:context xmlns:msink="http://schemas.microsoft.com/ink/2010/main" type="writingRegion" rotatedBoundingBox="8562,10542 6042,10940 5944,10320 8464,9922"/>
        </emma:interpretation>
      </emma:emma>
    </inkml:annotationXML>
    <inkml:traceGroup>
      <inkml:annotationXML>
        <emma:emma xmlns:emma="http://www.w3.org/2003/04/emma" version="1.0">
          <emma:interpretation id="{DBE66574-C92C-46E7-A17F-EBECFDA483BE}" emma:medium="tactile" emma:mode="ink">
            <msink:context xmlns:msink="http://schemas.microsoft.com/ink/2010/main" type="paragraph" rotatedBoundingBox="8562,10542 6042,10940 5944,10320 8464,99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0D8530-19B3-480D-93B1-2D517B69F2C2}" emma:medium="tactile" emma:mode="ink">
              <msink:context xmlns:msink="http://schemas.microsoft.com/ink/2010/main" type="line" rotatedBoundingBox="8562,10542 6042,10940 5944,10320 8464,9922"/>
            </emma:interpretation>
          </emma:emma>
        </inkml:annotationXML>
        <inkml:traceGroup>
          <inkml:annotationXML>
            <emma:emma xmlns:emma="http://www.w3.org/2003/04/emma" version="1.0">
              <emma:interpretation id="{8E6550BB-F80A-4BC4-ACDD-97B9C6F9F583}" emma:medium="tactile" emma:mode="ink">
                <msink:context xmlns:msink="http://schemas.microsoft.com/ink/2010/main" type="inkWord" rotatedBoundingBox="8562,10542 8011,10629 7922,10066 8473,9979"/>
              </emma:interpretation>
              <emma:one-of disjunction-type="recognition" id="oneOf0">
                <emma:interpretation id="interp0" emma:lang="en-AU" emma:confidence="0">
                  <emma:literal>E</emma:literal>
                </emma:interpretation>
                <emma:interpretation id="interp1" emma:lang="en-AU" emma:confidence="0">
                  <emma:literal>*</emma:literal>
                </emma:interpretation>
                <emma:interpretation id="interp2" emma:lang="en-AU" emma:confidence="0">
                  <emma:literal>A</emma:literal>
                </emma:interpretation>
                <emma:interpretation id="interp3" emma:lang="en-AU" emma:confidence="0">
                  <emma:literal>5</emma:literal>
                </emma:interpretation>
                <emma:interpretation id="interp4" emma:lang="en-AU" emma:confidence="0">
                  <emma:literal>R</emma:literal>
                </emma:interpretation>
              </emma:one-of>
            </emma:emma>
          </inkml:annotationXML>
          <inkml:trace contextRef="#ctx0" brushRef="#br0">-2282 1301 961,'0'0'42,"6"5"10,-1-10-42,1 0-10,-6 0 0,0 1 0,0-1 70,5-5 12,-5 5 2,6 0 1,5 0 26,-6 0 5,-5 1 0,6 4 1,-1-5-33,1 0-8,5 0 0,0-5-1,-1 5-17,7 0-3,5-4-1,-6 4 0,1 5-35,-1-10-7,6 5-2,-5 0 0,-1 0-10,1-4 0,-1 4 0,0-5 0,1 0 0,-6 10 0,-11 0 0,0 0 0,0 0-150,0 0-29,0 0-5</inkml:trace>
          <inkml:trace contextRef="#ctx0" brushRef="#br0" timeOffset="283.2978">-2199 1252 1202,'0'0'26,"0"0"6,0 0 0,-6 15 3,1-5-35,-1 0 0,6-10 0,-5 14 0,-1-4 95,-5 0 12,11-10 2,11 14 1,-5 1-53,-1-5-10,1 4-3,-1 1 0,11-1-6,-10 1-2,5 0 0,0-1 0,5 1-1,-5 0-1,0-1 0,0 6 0,6-6-4,-6-4-1,0 5 0,0-1 0,0 1-10,5-5-3,-10-1 0,-1 1 0,-5 0-8,5 0-8,-5-1 9,0-9-9,6 10 29,-12 0 0,1 5 0,0-6 0,5-9-2,-17 10-1,1 5 0,-1-6 0,-5 1-16,0-5-10,-5 5 12,-1-5-12,-4 4 0,4-9-12,-5 5 0,0-5 0,0 5-56,1-5-10,-1 0-2,0 0-891</inkml:trace>
        </inkml:traceGroup>
        <inkml:traceGroup>
          <inkml:annotationXML>
            <emma:emma xmlns:emma="http://www.w3.org/2003/04/emma" version="1.0">
              <emma:interpretation id="{48E6A508-E40D-4113-BD46-8D26A4E24BCE}" emma:medium="tactile" emma:mode="ink">
                <msink:context xmlns:msink="http://schemas.microsoft.com/ink/2010/main" type="inkWord" rotatedBoundingBox="6302,10847 6034,10889 5944,10320 6212,10278"/>
              </emma:interpretation>
              <emma:one-of disjunction-type="recognition" id="oneOf1">
                <emma:interpretation id="interp5" emma:lang="en-AU" emma:confidence="0">
                  <emma:literal>9</emma:literal>
                </emma:interpretation>
                <emma:interpretation id="interp6" emma:lang="en-AU" emma:confidence="0">
                  <emma:literal>8</emma:literal>
                </emma:interpretation>
                <emma:interpretation id="interp7" emma:lang="en-AU" emma:confidence="0">
                  <emma:literal>&amp;</emma:literal>
                </emma:interpretation>
                <emma:interpretation id="interp8" emma:lang="en-AU" emma:confidence="0">
                  <emma:literal>%</emma:literal>
                </emma:interpretation>
                <emma:interpretation id="interp9" emma:lang="en-AU" emma:confidence="0">
                  <emma:literal>.</emma:literal>
                </emma:interpretation>
              </emma:one-of>
            </emma:emma>
          </inkml:annotationXML>
          <inkml:trace contextRef="#ctx0" brushRef="#br0" timeOffset="1374.6675">-4294 1477 864,'0'0'76,"0"0"-60,0 0-16,0 0 0,0 0 201,-6-5 38,-5 0 7,0 5 2,0-5-102,0 5-20,6 0-4,-6 0-1,0 0-60,-6 0-12,17 0-2,0 0-1,-11 10-19,0-5-4,6 9-1,-1-4 0,1 5-22,-6-1 8,6 6-8,-1 4 0,1-4 0,5-1 0,-6 10 0,1 1 0,10-1 0,-5 0-8,6 5 8,-1-5-8,1 6-2,4-1 0,7-5 0,-6 0 0,5-4-2,-5-6 0,11 1 0,-5-6 0,-1-4 4,1 0 0,-1-10 0,6 0 0,0 5 8,-11-10 0,5 0 0,1-5-8,-1 0 8,1 1 0,-17 9 0,5-15 0,1-5 11,-1 6-3,-10-1 0,-1 1 0,-5-6 4,6 5 0,-1 1 0,-5 4 0,0-5-3,-5 6 0,5-1 0,0 5 0,-5 0-9,-6 10 0,0 0 0,5 5 0,1 4-56,-1 6-17,-5-1-3,6 1-924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5:07:31.94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E57B64E8-FA79-48F4-8B34-C4DFD3C81BB7}" emma:medium="tactile" emma:mode="ink">
          <msink:context xmlns:msink="http://schemas.microsoft.com/ink/2010/main" type="writingRegion" rotatedBoundingBox="3599,5114 2436,7134 1961,6860 3125,4840"/>
        </emma:interpretation>
      </emma:emma>
    </inkml:annotationXML>
    <inkml:traceGroup>
      <inkml:annotationXML>
        <emma:emma xmlns:emma="http://www.w3.org/2003/04/emma" version="1.0">
          <emma:interpretation id="{598D8B55-0CFC-4BD2-82BB-9C7137F6778D}" emma:medium="tactile" emma:mode="ink">
            <msink:context xmlns:msink="http://schemas.microsoft.com/ink/2010/main" type="paragraph" rotatedBoundingBox="3599,5114 2436,7134 1961,6860 3125,48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C1481C-7572-4C99-9BD8-02E67E6D9771}" emma:medium="tactile" emma:mode="ink">
              <msink:context xmlns:msink="http://schemas.microsoft.com/ink/2010/main" type="line" rotatedBoundingBox="3599,5114 2435,7134 1961,6860 3125,4840"/>
            </emma:interpretation>
          </emma:emma>
        </inkml:annotationXML>
        <inkml:traceGroup>
          <inkml:annotationXML>
            <emma:emma xmlns:emma="http://www.w3.org/2003/04/emma" version="1.0">
              <emma:interpretation id="{879FA16C-D93A-4CA4-A63B-D21502F166A4}" emma:medium="tactile" emma:mode="ink">
                <msink:context xmlns:msink="http://schemas.microsoft.com/ink/2010/main" type="inkWord" rotatedBoundingBox="3508,5061 3159,5667 2775,5446 3125,4840"/>
              </emma:interpretation>
              <emma:one-of disjunction-type="recognition" id="oneOf0">
                <emma:interpretation id="interp0" emma:lang="en-AU" emma:confidence="0">
                  <emma:literal>¢</emma:literal>
                </emma:interpretation>
                <emma:interpretation id="interp1" emma:lang="en-AU" emma:confidence="0">
                  <emma:literal>X</emma:literal>
                </emma:interpretation>
                <emma:interpretation id="interp2" emma:lang="en-AU" emma:confidence="0">
                  <emma:literal>*</emma:literal>
                </emma:interpretation>
                <emma:interpretation id="interp3" emma:lang="en-AU" emma:confidence="0">
                  <emma:literal>I</emma:literal>
                </emma:interpretation>
                <emma:interpretation id="interp4" emma:lang="en-AU" emma:confidence="0">
                  <emma:literal>&amp;</emma:literal>
                </emma:interpretation>
              </emma:one-of>
            </emma:emma>
          </inkml:annotationXML>
          <inkml:trace contextRef="#ctx0" brushRef="#br0">130 175 576,'0'5'25,"-11"0"6,5-5-31,1 9 0,-1-4 0,-5 0 0,6 0 245,-1 5 43,6-10 9,6 14 2,-6 1-199,11-5-39,-6-1-8,6 6-1,6 0-25,-12-1-5,1-4-1,10 0 0,-5-5 18,5 0 3,-5-5 1,6 0 0,-6-5 5,5 0 2,6-5 0,-11 0 0,6-4 12,-1-1 2,-5 0 1,0-4 0,0-5-37,-5-1-7,4 1-1,-4-1-1,-1 1 5,1 5 0,-6-1 1,0 1 0,0-1-7,-6 5-2,1 1 0,-11 9 0,-1-5 0,6 5 0,-16 5 0,-1 5 0,-5 0-16,6 10 0,-6-1 0,0 1 0,6 0-34,-1 4-4,1 1-1,10-1 0,17 5-41,-11-4-8,0-1-1,1 6-629,4-6-126</inkml:trace>
          <inkml:trace contextRef="#ctx0" brushRef="#br0" timeOffset="-323.2317">-117 199 1152,'-17'0'51,"17"0"10,0 0-49,0 0-12,-11 0 0,11 0 0,0 0 164,0 0 29,-5 0 7,5 0 0,0 0-103,-11 10-21,6 5-4,-1 4 0,6-4-32,-5 4-5,5 1-2,0 4 0,0 0-25,0 1-8,0-1 0,5 0 0,-5 1 0,0-1 0,6-4 0,-1-1 0,6-4-134,-6-1-30</inkml:trace>
        </inkml:traceGroup>
        <inkml:traceGroup>
          <inkml:annotationXML>
            <emma:emma xmlns:emma="http://www.w3.org/2003/04/emma" version="1.0">
              <emma:interpretation id="{914DEB47-4926-49A6-94DA-1E53E896B11A}" emma:medium="tactile" emma:mode="ink">
                <msink:context xmlns:msink="http://schemas.microsoft.com/ink/2010/main" type="inkWord" rotatedBoundingBox="2664,6736 2436,7134 2038,6904 2267,6507"/>
              </emma:interpretation>
              <emma:one-of disjunction-type="recognition" id="oneOf1">
                <emma:interpretation id="interp5" emma:lang="en-AU" emma:confidence="0">
                  <emma:literal>W</emma:literal>
                </emma:interpretation>
                <emma:interpretation id="interp6" emma:lang="en-AU" emma:confidence="0">
                  <emma:literal>w</emma:literal>
                </emma:interpretation>
                <emma:interpretation id="interp7" emma:lang="en-AU" emma:confidence="0">
                  <emma:literal>E</emma:literal>
                </emma:interpretation>
                <emma:interpretation id="interp8" emma:lang="en-AU" emma:confidence="0">
                  <emma:literal>y</emma:literal>
                </emma:interpretation>
                <emma:interpretation id="interp9" emma:lang="en-AU" emma:confidence="0">
                  <emma:literal>V</emma:literal>
                </emma:interpretation>
              </emma:one-of>
            </emma:emma>
          </inkml:annotationXML>
          <inkml:trace contextRef="#ctx0" brushRef="#br0" timeOffset="-804.5523">-583 1662 864,'-6'-10'76,"1"5"-60,-6-5-16,5 0 0,1 1 176,-12-1 32,6 5 6,0 5 2,-5-10-82,0 5-16,-1 1-3,12-1-1,-17 10-53,11-5-10,-6 4-3,1 1 0,5-5-23,0 5-5,-6 0 0,1 5-1,5 0-19,-11-1 0,6 1 8,5 0-8,5 4 0,-5 6-17,6-5 3,-1 4 1,1-4-2,-1-6 0,1 6 0,10 0 0,-5-15 15,6 9-12,-6-9 12,0 0-12,11 10 12,5 0 0,-10-5 0,5 0-9,-11-5 9,11-5-13,5-5 5,-16 0 8,-5 1-9,5-6 9,16 0 0,6 1 0,-6-1 0,1-4 0,-6-1 0,5 1 0,1-1 0,-6 5 0,-6 1 0,12 4 0,-17 5 0,0 5 8,0 0-8,0 0 9,0 0-9,0 0 12,0 0-12,0 0 12,5 20-12,1 4 12,-1 0-12,-5 11 12,0-6-12,0 0 10,6 5-10,-1 0 10,-5-4-10,0-6 0,0 5 0,0-4 0,5 4 0,1-5-12,-6 1 2,5-1 1,6 0-17,-11-4-3,6-6-1,-1 11 0,1-11-55,-6-14-11,0 0-3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5:08:01.679"/>
    </inkml:context>
    <inkml:brush xml:id="br0">
      <inkml:brushProperty name="width" value="0.05292" units="cm"/>
      <inkml:brushProperty name="height" value="0.1058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-5 89 1094,'0'0'97,"0"0"-77,0 0-20,0 0 0,0 0 111,0-9 18,0-1 4,0 10 1,11-10-22,-11 10-5,0-10-1,0 10 0,11-9-75,0 4-15,5 0-4,0 5 0,1-10 16,5 5 2,-11 0 1,5 1 0,1 4 1,5 0 1,-6-5 0,1 5 0,-1 0-3,6 0-1,5 0 0,-5 0 0,0 0-9,0 5-1,0-1-1,5 1 0,-5 0-3,6 0-1,-12 0 0,12 0 0,-1 5-14,-5-1-12,-5-4 3,-1 5 0,6 5 9,0-6 0,0 1 0,0 0 0,0-5 27,-6 4 7,6-4 2,0 5 0,5 0-18,-5-5-3,-5-5-1,-1 5 0,12 4-2,-1 1-1,-5-5 0,0 5 0,0-1 1,5-4 1,1-5 0,-6 5 0,5 5-2,-5 0-1,5 4 0,1-4 0,-6 0-2,0 4-8,0 1 12,0 0-4,5-6 0,-5 1-8,0 5 12,5-5-4,-5-1 0,0 1-8,0-5 12,0 5-4,0-1 0,0 1-8,0 0 12,5 0-4,12-5-8,-6 4 10,-11 1-10,5 0 10,6 0-10,-6-1 12,-16 1-12,0 5 12,0-6-12,6 6 10,5 0-10,0-1 10,-1-4-10,7 5 0,-12-6 0,6 6 0,6 0 0,-1-1 0,-5-4 0,0 0 0,5 4 0,-5 1 10,0 0-10,-5-1 10,-1-4-10,6 5 10,6-6-10,-7 6 10,-4-5-10,-1 0-14,12 4 3,-6-4 1,-6 5 10,6-6 0,0 6 0,5-5 0,1 4 0,-6-4 0,-6 0 0,12 4 0,-1-4 0,-5 5 0,-5 4 0,10-4 0,0-5 20,1 4 7,-1 1 1,-5 0 0,6-1-28,-1-4 0,0 0 0,6-5 0,-5 4 0,-1 6 0,1 0 0,-1-6 0,0 1 8,-5 5-8,0-6 8,6 1-8,-1-5 12,-5 5-4,-5 0 0,10-1 0,-5-4-8,-6 5 8,6 0-8,-5-1 8,-1-4-8,6 5 0,-5 0 9,4 0-9,-4-1 0,-1-4 9,1 5-9,-1-5 0,1 5 8,-1-1-8,1-4 0,-1 5 0,1 0 8,-1-1-8,-5-4 0,0 10 0,-6-10 0,6 5 0,-5-1 0,5 1 0,0-5 0,5 0 0,-16-5 8,6 10-8,5-1 0,0 1 8,0 0-8,0 0 0,-11-10 8,11 9-8,0 1 0,5 0 0,-11 0 0,6-1 0,0 1 8,0 0-8,-5-1 0,-6-9 10,11 10-10,0-5 8,-11-5-8,11 10 0,-11-10 0,11 10 0,0-1 0,-6 1 8,6 0-8,-5 0 0,5-1 0,-6 1 0,6-5 0,-5 5 0,5-1 0,-6 1 0,6-5 8,0 5-8,-6 0 0,6-1 0,-5 1 0,5 0 0,0 0 0,0-1 0,-6 1 0,6 0 0,-5 4 0,5-4 0,0 0-11,0 5 11,-6-1 0,6 1 0,0-1 0,-5-4 0,-1 0 0,6 0 0,-6-5 0,6 4 8,0 6-8,0 0 0,0-6 0,-5 1 0,5 0 0,-6 0 0,-5-1 0,11 6 0,-5-5 0,5-1 0,-6 6 0,1 0 0,-6-15 0,11 5 0,-6 4 0,6 6 0,-5-5 0,-6 4 0,0-14 0,11 10 0,0 0 0,-6 0 0,6-1 0,-6 1 0,1 0 0,-6-10 0,11 10 0,0 4 0,0-4 0,0 5 0,-11-15 0,11 9 0,-6 6 0,6-5 0,-11-10 0,6 14 0,5 1 0,-6-5 0,6-1 0,0 1 0,-5 0 0,5 0 0,-6-5 0,-5-5 0,11 14 0,-6-4 0,-5-10 0,6 15 0,5-6 0,-6 6 0,6-5 0,-5 4 0,5-4 0,-11-10 0,11 10 0,0 4 0,0 1 0,0-5 0,0 4 0,0-4 0,0 5 0,-6-5 0,6-1 0,0 1 0,5 0 0,-5 4 0,0 1 0,6 0 0,-6-1 0,0 1 0,0-5 0,5 9 0,1-9 0,-6 5 0,5-1 0,-5 6 0,0-6 0,6 1 0,-7 0 0,7-1 0,-12 1 0,6 4 0,0 1 0,0-1 0,0-4 0,0-5 0,0 4 0,0 1 0,0 4 0,0-4 0,0-5 0,0 9 0,0-4 0,-5 0 0,4-6 0,-4 6 0,5 0 0,0-1 0,-6-4 0,1 9 0,-1-4 0,6-5 0,-5 4 0,5 1 0,-6-5 0,1 0 0,-1-1 0,1 1 0,-1 0 0,1 0 0,-1-1 0,-5-9 0,6 15 0,-6-15 0,0 0 0,5 10 0,6-1 0,-5 1 0,-6-10 0,5 10 0,-5-10 0,0 0 0,0 0 0,0 0 0,0 0-11,0 0-3,0 0-1,0 0 0,0 0-33,0 0-6,0-15-2,0-9-1252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5:08:38.715"/>
    </inkml:context>
    <inkml:brush xml:id="br0">
      <inkml:brushProperty name="width" value="0.05292" units="cm"/>
      <inkml:brushProperty name="height" value="0.1058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74 453 345,'0'0'31,"0"0"-31,0 0 0,0 0 0,-16-4 65,5-6 7,5 0 2,1 0 0,-6 1 0,5-1 0,6 10 0,-5-15 0,5 1-1,-6-1 0,-5 5 0,11 0 0,6-4 11,-1 4 1,-10 0 1,5-4 0,5-6-26,1 1-6,-6 4-1,0-4 0,11 4-24,0 1-5,5-5 0,-5 4-1,-5 1-23,-1-1 0,17 5 0,-11-4 0,0 4 0,0-5 12,5 5-4,6 1 0,6 4 3,-6-5 1,-6 5 0,6 0 0,11 0-12,-6-4 0,-21 4 0,10 0 0,6 5 0,6-5 0,-6 0 0,0 5 0,-6 0 0,0 0 0,6 5-14,6 0 5,-17-5 9,11 5 11,0 0-3,0 4 0,-1 1 4,1 5 0,0-1 0,0 1 0,0-5-1,0 4 0,-11 1 0,6 0 0,5 4 1,-1-4 0,-4 4 0,-1 0 0,1-5 1,5 1 1,0 5 0,0-1 0,-6-4-4,12 4-1,-7-4 0,7 4 0,-1-4 3,-5 4 1,6-4 0,-6 5 0,5-1-5,-5 1 0,0-6-8,-6 11 12,6-6-4,0 5 0,0-4-8,6-1 12,-7 5-12,1-5 0,0-4 8,0 9-8,0-4 8,0-1 0,0 1-8,7-1 12,-8 1-2,1-6-1,0 6 0,0-5 0,-5 4-1,5-4 0,0-1 0,-6 1 0,6 4-8,0 1 8,0 4-8,0-4 8,-6-2-8,1 7 10,-1-6-10,6 1 10,-5-1-10,4 10 0,-4-4 0,5-1 8,0 0-8,0-4 0,-6 4 9,6 1-9,11-1 0,-11 0 9,0 1-9,-6-1 0,6 1 0,-5-2 0,-1 1 0,1-4 0,-1 4 0,1-4 0,4 4 0,-4-4 0,-1-1 0,1 1 0,-1 4 0,1-5 0,-1 6 12,1-11-4,-1 6 0,-5-1-8,6 1 12,-1 4-12,-5-4 12,0-2-12,0 2 10,5 4-10,-5-4 8,0-1-8,0 6 12,-5-6-4,5 5 0,0 1 0,0-1 4,0-4 0,-6 4 0,6 0 0,-5 1-4,-1 4 0,6 0 0,0-5 0,0 0 10,-6 0 2,1 6 0,-1-6 0,6 0-20,-5 6 0,-1-6 0,1 0 0,5 1 0,-6-6 0,1 6 0,5-6 0,-6 6 0,1-1 0,-1-5 0,1 5 0,5-5 0,-6 1-9,1 4 9,-1 1-8,1-6 8,-1 5 0,1-4 0,-1 4 0,0 1 0,1-1 8,-1 5-8,1-4 0,-1-1 0,1 0 0,5 1 0,-6-1 0,1 4 0,5 2 0,-6-1 0,6-5 0,-11 1 9,11 4-9,-5-5 12,-1 6-12,1-6 13,-1 0-4,6 1-1,-5-1 0,5 0 0,-6 1-8,1-2 12,-1 1-4,6 6-8,-6-6 12,-5 0-12,0 1 12,11-1-12,-5 1 0,-6-6 0,0 5 8,0 6-8,5-6 8,1 0-8,-6 1 8,-6-1-8,6 1 0,-5-2 0,5 6 0,-6-4 0,1 4 0,-1-5 9,6 10-9,-5-4 0,0-1 0,-1-5 0,1 5-8,5 6 17,-11-11 4,5 0 1,-5 6 0,0-7-2,6 6-1,-6-4 0,5 4 0,-10-5-3,5 5-8,5 1 12,-5-1-4,6 0-8,-1 0 0,-10-4 0,5 4 0,5 0 0,-4 0 0,-1-5 0,0 5 0,5 0 0,-5-4 0,-5 4 0,5-5 0,0 1 8,0-1-8,0-4 8,5-1-8,-10 1 0,5 4 8,0-4-8,5-1 0,-5 1 8,1-1-8,-1-5 0,5 5 8,-5-4 1,0-1 0,6 1 0,-1 0 0,1-1 0,-1 1 0,1-5 0,5-1 0,0 1-9,-11 5 12,11-5-12,-6-6 12,6 6-12,0-10 8,0 0-8,0 10 8,0-10-8,0 0 0,0 0 0,0 0 0,0 0 0,0 0 0,0 0 0,0 0 0,0 0 0,0 0-17,0 0 4,0 0 1,0 0-26,0 0-5,0 0-1,0 0 0,6-5-156,5-14-32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5:08:50.826"/>
    </inkml:context>
    <inkml:brush xml:id="br0">
      <inkml:brushProperty name="width" value="0.05292" units="cm"/>
      <inkml:brushProperty name="height" value="0.1058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2106 0 918,'0'0'40,"0"0"9,0 0-39,0 0-10,0 0 0,-6 14 0,1-4 63,5-10 10,0 15 3,-6-5 0,6-10-55,-5 14-10,5-14-3,0 15 0,-6-5 20,6-10 3,0 14 1,0 1 0,0-15-20,6 10-3,-6-10-1,0 14 0,0 1 12,0-5 1,0 4 1,0-14 0,5 10 10,1 5 1,-6-1 1,5 1 0,1-5-13,-1 4-2,1 1-1,-1-1 0,1 6-2,-1-1 0,1 1 0,-1 4 0,1-4 12,-1 4 1,1-4 1,5 4 0,-6 5-30,1 1 0,-1-1 0,-5 0 0,6 0 0,-1 1 0,1-1 10,-1 0-2,-5 0 1,6 5 1,-1-4 0,0-1 0,1 0-1,-1 5 0,1 0 0,-1 1 0,1-6-9,5 0 10,-11 0-10,5 5 10,6 1-10,-5-1 0,5 0 0,-6 0 8,-5 0-8,6 0 0,5 5 0,-6-5 0,1 5 0,-1 0 0,-5 0 9,6-5-9,-6 1 12,5-1-3,1 0 0,-6 0 0,5-5 6,-10 5 1,5-9 0,5 4 0,-5 0-4,6 5-1,-6-9 0,0-1 0,0 0 1,0 1 0,0 4 0,0-5 0,0 6-4,0-6 0,0 5 0,0 0 0,-6-9 5,6 9 1,-5-4 0,5 9 0,-6-5-3,6-5-1,0-4 0,-5 9 0,-1-5-10,6 1 10,-5-1-10,-1 1 10,1-1-10,5-5 0,-6 6 0,1-1 0,5-4 0,-6 4 0,1-4 0,-1-1 0,6 5 0,-5-4 0,5-1 0,-6 1 0,1 4 0,-1-4 0,1-1 0,-6 1 8,5-1-8,1 6 0,-6-1 0,5 0 8,-4 1-8,4-6 0,-5 6 0,0-6 0,6 6 0,-6-6 8,0 1-8,5 4 8,1 0-8,-6-4 0,5-6 0,-5 6 0,0-1 0,6 1 0,-1 4 0,1-9 0,-6 4 0,0-4 0,0 5 0,5-1 0,1 1 0,-1-1 0,-10 1 0,11-6 8,-6 6-8,0-1 0,0 1 0,-6-6 0,6 6 0,0-1 8,6 1-8,-6-6 8,-6 6 0,1-1-8,5-4 12,0 9-4,-5-4-8,-1-1 12,6-4-12,-5 5 12,-1-1-12,1 1 12,5-1-12,-6 1 12,1-1-12,-1 5 8,1-9-8,0 5 8,-1-1-8,-5 1 0,6-1 0,-6 5 8,0-4-8,5 4 8,1-4-8,-6 4 8,6-4-8,-6-6 8,5 6-8,1-1 8,-6 6-8,0-6 8,5 1-8,-5-6 8,0 6-8,1-6 8,-1 1-8,0 0 8,0-1-8,5 1 0,-10 0 0,5-1 8,0 1-8,6-6 0,-6 6 0,0-5 8,0 0-8,0-1 0,0 1 0,0 0 8,5 0-8,-4-1 0,-1 1 0,0-5 8,0 5-8,0-1 0,5-4 0,1 5 0,-1 0 12,-5-5 0,6 4 0,0 1 0,-1-5-12,1 5 0,5-10 0,-6 10 0,1-6 0,5 1 0,-6 0 0,6 5 0,-5-5 0,5 0 0,-5 0 0,5-1 8,0 1-8,-6 0 0,1 0 0,-1 0 0,1 5 0,5-5 0,-6-5 0,1 4 0,-1 1 0,1-5 0,11 0 0,-6 5 0,-11-5 0,5 5 0,6 0 0,0-5 0,6 0 0,-6 0 0,0 5 0,11-5 0,0 0 0,-11 5 0,-6-5 0,12 0 0,5 0 0,0 0 8,-17 0-8,1 0 8,5 0-8,0 0 0,0 0 0,-5 0 8,-6 0-8,22 0 0,0 0 0,0 0 0,-17-5 0,1 5 0,16 0 0,0 0 0,0 0 0,0 0-11,-17 0 11,17 0-8,0 0 8,0 0 0,-16-5 0,5 5 0,11 0 0,0 0 0,-11 0 0,0-5 0,-5 5 0,5 0 0,11 0 0,-11 0 0,-11 0 0,5-5 8,17 5-8,0 0 0,-11 0 8,11 0-8,0 0 8,0 0-8,0 0 0,-11-5 8,0 5-8,11 0 0,0 0 0,0 0 0,-11 0 0,11 0 0,0 0 0,0 0 0,0 0 0,0 0 0,-16-5 0,16 5 0,0 0 0,0 0 0,-11 0 0,11 0 0,0 0 0,0 0 0,0 0 0,0 0 0,0 0 0,11-4 0,11-6 0,-6 5 0,-16 5 0,22-5-8,6 0 8,-6-5 0,-6 6 0,6-6-8,-6 0 8,6 0 0,11 1 0,-5-1 0,-12 0 0,12-5 0,-1 6 0,6-6 0,0 5 0,0 1 0,0-1 0,-1 0 0,1 0 0,0 1 0,-5-6 0,5 5 0,-6-4 0,0-1 0,1 0 0,-1 1 0,1-1 0,-1 5 0,1-4 0,4-1 0,-10 1 0,11-1 0,-5 0 0,-1 1 0,1-6 0,-1 6 0,-5-1 0,0 0 0,0 1 0,5-1 0,-5 0 0,6 1 0,-6-6 0,-1 11 0,7-6 0,-6 0 0,0 1 0,-6-6 0,12 6 0,-6-1 0,-6-5 0,6 6 0,-6-6 0,6 6 0,-5-6 0,5 1 0,-6-1 0,6 1 0,-5 4 0,5-4 0,-6-1 0,0 1 0,6 4 0,-5-5 0,5 6 0,-6-6 0,6 1 0,0 9 0,-5-9 0,10-1 0,-11 5 0,6-4 0,0-1 0,0 1 0,0-1 0,-5 1 8,5-1-8,-1 1 0,1 4 0,-5-4 0,-1-1 0,6 1 0,-5-1 0,5 6 0,-6-6 0,6 1 0,-6 4 0,1-4 0,5 4 0,-6 0 0,-5-4 0,6-1 0,-1 1 0,1-6 0,-1 6 0,1-1 0,-1 1 0,-5 4 0,5 1 0,-5-6 8,0 6-8,0-6 0,0 5 0,0-4 0,0 9 0,0-9 0,0 4 0,-5 0 0,5-4 0,0 4 0,0-4 0,-6 4 0,6-4 0,-6 4 0,1 0 0,5-4 0,-6 4 0,1-4 0,-1-1 0,1 1 8,-6 4-8,5 1 0,1-6 0,-1 5 8,1-4-8,-6-5 0,0 9 0,0-5 0,0 1 0,0-1 8,0-4-8,0-5 0,0 4 0,0 1 8,0 0-8,-6-1 0,6-4 0,0 5 0,-5-10 0,-1 4 0,6 1 0,0 0 8,-5 0-8,5-1 0,0 6 0,0-5 8,0-1-8,0 1 0,0 0 0,-6 0 8,6 4-8,0-4 0,-5 0 0,-1 0 8,1-1-8,5 6 0,-6-10 0,1 10 8,-1-11-8,1 6 0,0 0 0,-1 0 0,-5-1 0,6 6 0,-1-5 0,-5 4 0,6-9 0,-1 5 0,-5 10 0,0-6 8,0 1-8,0-5 0,0 4 0,0 1 0,-5-1 0,5 1 0,0 5 0,-5-6 0,10 1 0,-5-1 0,0 6 0,0-1 0,-5-4 0,10 5 0,-5-1 0,0 1 0,0-1 0,6 1 0,-6-1 0,0 1 0,5-6 0,1 1 0,-6-1 0,0 1 0,5 5 0,-5-1 0,1-4 0,4 4 0,-5 1 0,6-1 0,-6-4 0,0 4 0,5 1 0,6-1 0,0 1 0,0-1 0,-5-4-10,-1 0 10,12-6-12,-1 6 12,1 4 0,-6 1 0,5-1 0,1 1 0,-6 4 0,5-4 0,-5 4 0,0 5 0,6 6 0,-6-6 0,0 0 0,0 10 0,0 0 0,0 0 0,0 0 0,0 0 0,0 0-8,0-10 8,0 10 0,0 0 0,0 0-8,0 0 8,5-5 0,-5 5 0,0 0-11,0 0 11,0 0-10,11 5 10,0 0-11,-11-5 11,16 5-12,-10 5 12,5 0 0,0 4 0,0-4 0,0 5 0,-6-1 0,1 1 0,5-1 0,-6 6 0,1-5 0,5 4 0,-6 1 0,1-1 0,5 1 0,0 4 0,-6 5 0,6-4 0,-5-1 0,5 5 0,-6 0 0,6-4 0,0 4 0,-6 0 0,6 1-8,-5 4 8,5 0 0,-6 0 0,6 0 0,-5 0 0,-1 0-8,1-4 8,-1 4 0,6 0 0,-11 0 0,11 0 0,-5 5 0,-1 0 0,1-5 0,-1 5 0,1 0 0,-1 5 0,1-5 0,-6 0 0,5 0 0,1 0 0,-1 0 0,0 0 0,1 0 0,-6-5 0,5 0 0,1 0 0,-1 1 0,-5-1 0,0-5 0,6 5 0,-1 0 0,1-5 0,-6 5 0,5 1 0,1 4 0,-1 0 0,-5 0 0,0 0 0,0 0 0,0-5 0,0 5 0,0 0 0,-5-5 0,-1 5 0,1-5 0,-1-5 0,1 5 0,-6-4 0,0-1 8,5 5-8,-4 0 0,-1 0 0,0-5 0,0 1 0,0 9 0,5-10 0,-10 0 8,5-4-8,0 4 0,0 0 0,0 5 0,0-5 0,0 1 0,0-1 0,0 0 0,0 5 0,0 0 0,-5 1 0,-1-11 0,6 10 0,-5-5 0,-1 5 0,1 1 0,-1-6 0,1 5 0,-6 0 0,0-5 0,0 1 0,-5 4 0,5-5 0,-11 5-8,5-10 8,-5 6 0,1-1 0,-1 0 0,5 0 0,-5-4 0,0-1 0,6 5 0,-6 1 9,6-6-9,-6 5 12,0 1-3,0-6 0,0-5 0,0 6 0,0-6-9,0 6 8,0-6-8,-10 6 8,4-6-8,1 1 0,5 4 0,-5-9 8,-6 4-8,5-4 0,-5 4 0,6-4 8,-6-1-8,6-4 0,-1 5 0,6-1 0,-5 1 0,0-5 0,-1-1 0,6 1 0,0 5-14,1-5 2,-7-1 0,6-4 0,11 5-4,-5 0-1,-6-5 0,6-5 0,5 0-55,0 0-12,-11 0-1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5:09:04.833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459ADD4-F3D0-4BB5-886D-607667352011}" emma:medium="tactile" emma:mode="ink">
          <msink:context xmlns:msink="http://schemas.microsoft.com/ink/2010/main" type="writingRegion" rotatedBoundingBox="11924,3020 28342,2869 28404,9629 11987,9780"/>
        </emma:interpretation>
      </emma:emma>
    </inkml:annotationXML>
    <inkml:traceGroup>
      <inkml:annotationXML>
        <emma:emma xmlns:emma="http://www.w3.org/2003/04/emma" version="1.0">
          <emma:interpretation id="{0B80E9AE-DA0F-4C66-A696-04134E2488EA}" emma:medium="tactile" emma:mode="ink">
            <msink:context xmlns:msink="http://schemas.microsoft.com/ink/2010/main" type="paragraph" rotatedBoundingBox="11924,3036 27557,2876 27571,4208 11938,43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CC1146-974C-4F74-9D2D-40DCC0F77CDB}" emma:medium="tactile" emma:mode="ink">
              <msink:context xmlns:msink="http://schemas.microsoft.com/ink/2010/main" type="inkBullet" rotatedBoundingBox="11927,3314 12778,3305 12787,4213 11936,4222"/>
            </emma:interpretation>
            <emma:one-of disjunction-type="recognition" id="oneOf0">
              <emma:interpretation id="interp0" emma:lang="en-AU" emma:confidence="0">
                <emma:literal>{"I</emma:literal>
              </emma:interpretation>
              <emma:interpretation id="interp1" emma:lang="en-AU" emma:confidence="0">
                <emma:literal>('I</emma:literal>
              </emma:interpretation>
              <emma:interpretation id="interp2" emma:lang="en-AU" emma:confidence="0">
                <emma:literal>['I</emma:literal>
              </emma:interpretation>
              <emma:interpretation id="interp3" emma:lang="en-AU" emma:confidence="0">
                <emma:literal>{111</emma:literal>
              </emma:interpretation>
              <emma:interpretation id="interp4" emma:lang="en-AU" emma:confidence="0">
                <emma:literal>(i,</emma:literal>
              </emma:interpretation>
            </emma:one-of>
          </emma:emma>
        </inkml:annotationXML>
        <inkml:trace contextRef="#ctx0" brushRef="#br0">131 106 518,'0'0'46,"0"0"-37,0 0-9,0-15 0,0 1 199,0-1 37,0 0 8,0 15 2,0 0-82,0-9-17,0 9-3,0-15-1,0 15-30,0 0-5,0-10-2,0 10 0,0 0-42,-11-10-8,6 6-1,5 4-1,-5 0-35,-6 0-7,5 4-2,-5 1 0,-5 5-10,10-5 0,-5 5 0,0 4 0,6-4-20,-6 5 0,0 4 0,5-4 0,6-5-4,0-10 0,-5 9 0,5-9 0,0 10 10,0-10 2,0 15 0,0-15 0,0 0 12,0 0-12,0 0 12,0 0-12,5 14 12,1-4 0,-6-10 0,0 0-9,0 0 9,11 10 0,-11-10 0,11 10 0,-11-10 0,11 14 0,-6-4 0,6 0-8,-5 4 8,-6-14 0,5 15 0,1 0 0,-1-1 0,-5 11 8,0-6-8,-5 1 0,-1-1 0,1 1 8,-1-1-8,-5 1 0,6-1 8,-1 1-8,-5-6 8,6 6-8,-1-11 0,1 1 8,5-10-8,0 0 0,0 0 0,0 0 8,0 0-8,0 0 0,0 0 8,0 0-8,0 0 8,0 0-8,0 0 0,0 0 8,0 0-8,0 0 0,0 0 0,0 0 0,0 0 0,0 0 0,0 0 0,0 0 0,0 0 0,0 0 0,0 0 0,0 0 0,0 0 0,0 0 0,0 0 0,0 0 0,16 10 0,1 0 0,-17-10 0,5 9 0,6 1 0,-5 5 0,-1-1 0,1 1 0,-1 5 0,-5-6 0,6 6 0,-1-6 0,-5 11 0,6-6 0,-6-4 0,5-5 0,1 4 0,4 1 0,-4-1 0,5 1 0,-6-5 0,1-5 0,5 0 0,0-5 0,0-5 0,0 5-8,0-5 8,0 0-8,0 0 8,0-5-8,5-4-21,-5-1-4,6-4-1,-1 4-636,-5 0-127</inkml:trace>
        <inkml:trace contextRef="#ctx0" brushRef="#br0" timeOffset="315.3857">460 169 1713,'0'0'76,"0"0"16,0 0-74,0 0-18,0 0 0,0 0 0,0 0 127,0 0 21,0 0 5,0 0 1,0-5-51,0 5-11,0 0-1,0 0-1,-5 0-35,5 0-7,0 10-2,5 5 0,-5-6-28,6 6-6,-12 0 0,12 4-1,-1 1-11,1-1 0,-6 1 0,11-6 8,-6 6-8,1-6-9,-1 6 9,1-5-13,-1-1-105,6 1-21,-5-1-4</inkml:trace>
        <inkml:trace contextRef="#ctx0" brushRef="#br0" timeOffset="558.2208">817 457 1382,'0'0'123,"0"0"-99,0 0-24,0 0 0,0 0 161,0 0 27,0 0 6,11 14 1,-6-4-63,6 5-13,-11-1-3,6 1 0,-6 0-51,5-1-10,-5 1-3,-5 9 0,5 1-34,-6 4-7,6-5-2,0 1 0,0-1-9,0 0 0,-5-4 0,5 4 0,0 1-20,-6-1-5,6-4-2,0-1 0,0-9-210,0 4-43</inkml:trace>
      </inkml:traceGroup>
      <inkml:traceGroup>
        <inkml:annotationXML>
          <emma:emma xmlns:emma="http://www.w3.org/2003/04/emma" version="1.0">
            <emma:interpretation id="{235779FB-BC38-486A-93C5-933AA66C4763}" emma:medium="tactile" emma:mode="ink">
              <msink:context xmlns:msink="http://schemas.microsoft.com/ink/2010/main" type="line" rotatedBoundingBox="13284,3022 27557,2876 27571,4208 13297,4354"/>
            </emma:interpretation>
          </emma:emma>
        </inkml:annotationXML>
        <inkml:traceGroup>
          <inkml:annotationXML>
            <emma:emma xmlns:emma="http://www.w3.org/2003/04/emma" version="1.0">
              <emma:interpretation id="{528A86B3-2C09-4543-96CF-7E08D86D5B8E}" emma:medium="tactile" emma:mode="ink">
                <msink:context xmlns:msink="http://schemas.microsoft.com/ink/2010/main" type="inkWord" rotatedBoundingBox="13287,3357 13855,3351 13862,4101 13295,4107"/>
              </emma:interpretation>
              <emma:one-of disjunction-type="recognition" id="oneOf1">
                <emma:interpretation id="interp5" emma:lang="en-AU" emma:confidence="0">
                  <emma:literal>2,</emma:literal>
                </emma:interpretation>
                <emma:interpretation id="interp6" emma:lang="en-AU" emma:confidence="0">
                  <emma:literal>"</emma:literal>
                </emma:interpretation>
                <emma:interpretation id="interp7" emma:lang="en-AU" emma:confidence="0">
                  <emma:literal>21</emma:literal>
                </emma:interpretation>
                <emma:interpretation id="interp8" emma:lang="en-AU" emma:confidence="0">
                  <emma:literal>"I</emma:literal>
                </emma:interpretation>
                <emma:interpretation id="interp9" emma:lang="en-AU" emma:confidence="0">
                  <emma:literal>2.</emma:literal>
                </emma:interpretation>
              </emma:one-of>
            </emma:emma>
          </inkml:annotationXML>
          <inkml:trace contextRef="#ctx0" brushRef="#br0" timeOffset="1165.3431">1360 189 1796,'0'0'80,"5"-10"16,1-5-77,-1 6-19,6-6 0,0 5 0,0-4 116,0 4 19,-5 0 4,10 5 1,-5-5-44,0 1-9,6-1-2,-6 5 0,-1 0-33,1 0-6,0 0-2,-11 5 0,11 0-20,-11 0-4,0 0 0,11 15-1,0-5-19,-5 4 0,-1-4 0,1 5 0,-12-1-12,1 1 12,-1 5-13,1-1 5,-6 1-16,5-1-4,-5 5 0,6-4 0,-6-1-20,0 1-5,0-1-1,0 1 0,6-1-9,-6-4-1,0 0-1,5-1 0,6 1 14,-5-5 3,5-10 1,0 0 0,0 0 29,0 0 6,0 0 0,0 0 1,0 0 27,0 0 4,0 0 2,11 9 0,-11-9 6,11 5 2,0 0 0,5-5 0,-5 0-12,5 0-2,-5 0-1,0 0 0,6-5-15,-1 0 0,-5 1-12,6-1-667,-1 5-133</inkml:trace>
          <inkml:trace contextRef="#ctx0" brushRef="#br0" timeOffset="1373.303">1914 408 1558,'0'0'69,"0"0"15,0 0-68,0 0-16,0 0 0,0 0 0,0 0 127,0 0 21,0 0 5,11 10 1,-6 0-48,-5-10-10,0 14-1,0 6-1,0-1-50,0 1-11,-5 4-1,-1 0-1,1 6-22,-1-6-9,6 5 8,-5 1-8,-1-6-10,6 0-7,0-4-2,0 4 0,0-4-171,0-6-34</inkml:trace>
        </inkml:traceGroup>
        <inkml:traceGroup>
          <inkml:annotationXML>
            <emma:emma xmlns:emma="http://www.w3.org/2003/04/emma" version="1.0">
              <emma:interpretation id="{863848DB-6C6D-48C5-9226-007630BE5D33}" emma:medium="tactile" emma:mode="ink">
                <msink:context xmlns:msink="http://schemas.microsoft.com/ink/2010/main" type="inkWord" rotatedBoundingBox="14712,3060 15561,3051 15571,4043 14723,4052"/>
              </emma:interpretation>
              <emma:one-of disjunction-type="recognition" id="oneOf2">
                <emma:interpretation id="interp10" emma:lang="en-AU" emma:confidence="0">
                  <emma:literal>3)</emma:literal>
                </emma:interpretation>
                <emma:interpretation id="interp11" emma:lang="en-AU" emma:confidence="0">
                  <emma:literal>3</emma:literal>
                </emma:interpretation>
                <emma:interpretation id="interp12" emma:lang="en-AU" emma:confidence="0">
                  <emma:literal>B)</emma:literal>
                </emma:interpretation>
                <emma:interpretation id="interp13" emma:lang="en-AU" emma:confidence="0">
                  <emma:literal>I)</emma:literal>
                </emma:interpretation>
                <emma:interpretation id="interp14" emma:lang="en-AU" emma:confidence="0">
                  <emma:literal>A)</emma:literal>
                </emma:interpretation>
              </emma:one-of>
            </emma:emma>
          </inkml:annotationXML>
          <inkml:trace contextRef="#ctx0" brushRef="#br0" timeOffset="1987.3456">2786-50 1094,'0'0'97,"11"0"-77,0-10-20,0 5 0,0-5 170,5 6 30,-5-6 7,11 0 1,-6 0-65,-10 5-13,5-4-2,0 4-1,0 0-47,-6 0-8,6 5-3,0 0 0,6-5-19,-6 5-4,-11 0-1,0 0 0,11 5-25,-11-5-4,0 0-2,0 0 0,5 10-14,-5 4 0,-5 1 0,-1 5 0,-10-6-12,10 1 2,-5-5 0,6 4 0,-6-4-38,0 5-8,5-1-2,6 1 0,-5-5 0,5-1 0,0-9 0,5 15 0,-5-5 34,0-10 8,0 0 0,6 14 1,-1-4 15,-5-10 0,0 0 0,11 10 0,-5 0 0,5-1 0,0 6 0,0-10 0,-11-5 14,11 10-1,0-6 0,5 1 0,-5 5 15,0-5 4,0 0 0,0 5 0,0-1-5,-6 1-1,-5-10 0,6 10 0,-6-10-13,0 14-2,0 1-1,0 5 0,-6-6 1,1 1 0,-6 4 0,-6-4 0,7 0-11,-7 4 0,6-4 0,-5-1 8,-1-4-8,1 0 0,-1 0 0,1-6 0,-1 1-23,12 0-6,-6-10-2,11 5 0,-6-5-179,-5-4-36</inkml:trace>
          <inkml:trace contextRef="#ctx0" brushRef="#br0" timeOffset="2476.6327">3290-182 864,'0'0'38,"0"0"8,0 0-37,11-5-9,6-4 0,-6-1 0,0 0 294,0 0 57,0 5 11,0-4 2,5 4-202,-16 5-41,11-10-8,-11 10-1,11-5-48,-11 5-10,0 0-2,16 0 0,-5 0-24,-11 0-6,0 0-1,0 0 0,0 0-21,6 10 9,5 0-9,-6-1 0,-5 6 0,0 5 0,0-1 0,0 1 0,0-1 0,0 1 0,0-1 0,0-4-12,6 4-5,-6 1-1,0-1 0,5 1 0,1-1 3,-6 1 1,5-6 0,-5 1 0,6 0-2,-1-1 0,-5 1 0,6-5 0,-6 4 2,5 1 0,1-5 0,-1 4 0,-5-4 14,0 5-12,11-6 12,-5 6-12,-1 0 12,1-1 0,-1 1 0,1-1 0,4 1 0,-4 5 0,-1-6 0,6 6-9,-5-6 9,5 6 0,-6-1 0,1 1-8,5 4 8,-11 1-13,5-1 5,-5 5 8,0-4-22,6-1 3,-1 0 1,-5-4 0,0-1 18,0-4 0,0 0 0,0-1 9,0 1 18,-5-1 3,5-4 1,0-10 0,0 0 9,0 0 3,-11 10 0,-6-5 0,12-5-9,-12 0-2,1-5 0,5 0 0,0 0-19,0 0-4,0 5-1,0-5 0,0-9-56,6 4-12,-6-5-3,5 6-760,1-1-152</inkml:trace>
        </inkml:traceGroup>
        <inkml:traceGroup>
          <inkml:annotationXML>
            <emma:emma xmlns:emma="http://www.w3.org/2003/04/emma" version="1.0">
              <emma:interpretation id="{A8768DA0-1D7D-430E-9CFB-EDCC9440585E}" emma:medium="tactile" emma:mode="ink">
                <msink:context xmlns:msink="http://schemas.microsoft.com/ink/2010/main" type="inkWord" rotatedBoundingBox="17351,3114 21545,3071 21557,4244 17363,4287"/>
              </emma:interpretation>
              <emma:one-of disjunction-type="recognition" id="oneOf3">
                <emma:interpretation id="interp15" emma:lang="en-AU" emma:confidence="0">
                  <emma:literal>{2,343}</emma:literal>
                </emma:interpretation>
                <emma:interpretation id="interp16" emma:lang="en-AU" emma:confidence="0">
                  <emma:literal>{2,343]</emma:literal>
                </emma:interpretation>
                <emma:interpretation id="interp17" emma:lang="en-AU" emma:confidence="0">
                  <emma:literal>{2,143]</emma:literal>
                </emma:interpretation>
                <emma:interpretation id="interp18" emma:lang="en-AU" emma:confidence="0">
                  <emma:literal>{4,343}</emma:literal>
                </emma:interpretation>
                <emma:interpretation id="interp19" emma:lang="en-AU" emma:confidence="0">
                  <emma:literal>{43113</emma:literal>
                </emma:interpretation>
              </emma:one-of>
            </emma:emma>
          </inkml:annotationXML>
          <inkml:trace contextRef="#ctx0" brushRef="#br0" timeOffset="3603.1373">5561-1 1688,'0'0'75,"0"-10"15,5 0-72,-5-5-18,6 6 0,-6-6 0,5-4 146,-5-1 26,0 5 4,-5 6 2,5-1-63,-6 0-13,1 5-2,-1-4-1,1-1-53,-1 5-10,-10 5-3,5 0 0,0 0-25,0 0-8,11 0 0,-11 10 0,0-1 0,0 6-11,0 5 0,6-1 0,-6-4-4,5-1-1,6-14 0,-5 15 0,5-5-10,0 9-2,0-4-1,5 4 0,1-4 19,-1-5 10,6 4-10,-5 1 10,-6-15 0,0 0-9,5 10 9,-5-10 0,5 9-8,1 6 8,-1-5-8,6 0 8,0-10 0,6 0 0,-17 0 9,11 9-9,0-4 8,0 0-8,-11-5 0,11 10 0,-11-10 11,0 0-11,5 10 10,-5-10-10,0 14 12,0-4-3,0 5-1,-5-1 0,-1-4 10,1 5 2,-6-11 0,0 6 0,0 5-20,5-10 0,6-5 0,-11 9 0,0 1 0,6 0 0,5-10 0,0 0 0,0 0-32,0 0 0,0 0 0,0 0 0,0 0 19,0 0 3,0 0 1,0 0 0,11 5 1,-11-5 0,11 5 0,-11-5 0,0 0 8,11 5 0,0-5 0,-11 0 0,0 0 0,16 4 0,-10 1 0,-6-5 0,0 0 0,11 15 9,0 0-9,-6 4 0,1 1 8,-6-1-8,0 5 0,0 1 0,0 4 0,-6 0 0,6 1 0,0 4 0,0-5 0,0 0 0,0 5 0,6-9 0,-1-1 18,1 0-3,-1-4-1,6-5 0,-5-1 5,5-4 1,-1 0 0,1-1 0,0 1-12,0 0-8,0-10 9,6 5-9,-1-5 0,6-5-8,-5 0-1,5 0-785,-6-5-157</inkml:trace>
          <inkml:trace contextRef="#ctx0" brushRef="#br0" timeOffset="4233.7666">6142 228 1209,'11'-15'53,"0"5"12,-6 1-52,6-6-13,6 0 0,-6 6 0,5-6 184,-5-5 35,-5 6 6,5 4 2,5 0-118,1 1-23,-6-1-5,-6 5-1,-5 5-19,0 0-4,0 0-1,0 0 0,0 0-41,0 0-15,6 15 9,-6-1-9,-6 1 9,1 4-9,-1-4 10,-5 9-10,6 1-11,-12-1-8,1-4-1,5 4-1,0 0-17,-6-4-3,1-1-1,5 6 0,0-11 18,0 1 4,5 4 1,1-4 0,0 0 7,-1-6 0,6-9 1,0 10 0,-5 0 11,5-10 12,0 0-2,5 15-1,-5-15 0,0 0 0,11 9 0,0-4 0,-11-5 9,16 0 2,1-5 0,-1 5 0,6 0-8,-11 0-2,0 0 0,6-5 0,-1 5-21,6-4-4,0 4-1,0 0-681,0 0-137</inkml:trace>
          <inkml:trace contextRef="#ctx0" brushRef="#br0" timeOffset="4437.1053">6614 520 403,'0'0'17,"0"0"5,0 0-22,0 0 0,5 5 0,-5-5 0,0 0 364,0 0 68,0 0 13,0 0 3,6 5-270,-1 5-54,-5 4-12,0 1-1,0 0-56,0 9-11,-5 0-3,-1 6 0,1-6-21,-1 0-5,1 1-1,-1-1 0,6 5-14,-5-4-16,-1-6 3,1 1 1,5 4-134,5-9-26,-5-1-6,11-4-1</inkml:trace>
          <inkml:trace contextRef="#ctx0" brushRef="#br0" timeOffset="4915.9592">7118 184 864,'0'0'76,"0"0"-60,6-10-16,5 0 0,5-4 266,1-1 50,-1 5 11,0 1 1,1-1-155,-1 0-31,6 5-6,-5-5-2,5 6-54,-6-1-10,1 0-2,-1 5-1,-16 0-29,0 0-6,16 0 0,-16 0-1,17 10-20,-6-6-11,0 6 12,-11-10-12,5 15 15,-5-5-4,0 4-1,-5 1 0,5-1-22,-11 1-5,5 0-1,-5-1 0,6-4-15,-6 5-3,6-1-1,-6 1 0,5-5-27,6-10-6,0 0-1,0 0 0,0 9 14,0-9 2,0 0 1,0 0 0,6 15 41,-6-15 13,0 0 0,0 0-10,5 10 2,-5-10 0,0 0 0,6 14 0,4-9 20,-10-5 4,11 15 0,-11-15 1,11 5 22,0 5 4,-11-10 1,0 0 0,0 0-11,6 9-1,-6-9-1,0 0 0,5 10 5,-5 0 0,-5 4 1,5 1 0,-11-5-22,5 4-5,-5-4-1,0 5 0,1-5-9,-1-1 0,-6 1 9,6 0-9,6 0-8,-1-1-7,-5 1-1,11-10 0,0 0-64,0 0-12,0 0-4,0 0-1009</inkml:trace>
          <inkml:trace contextRef="#ctx0" brushRef="#br0" timeOffset="5122.6659">7908 452 1713,'0'0'76,"0"0"16,0 0-74,0 0-18,11 10 0,-6 4 0,-5 1 124,0 0 20,6 4 5,-6 1 1,0-1-58,0 5-12,-6 6-3,6-1 0,-11 0-42,6 0-9,-6 6-2,5-6 0,-5 5-24,1-5 0,4 0 0,-5 1 0,0-1-167,0 0-25</inkml:trace>
          <inkml:trace contextRef="#ctx0" brushRef="#br0" timeOffset="5680.3468">8604 13 633,'0'0'56,"0"0"-44,0 0-12,0 0 0,0 0 344,0 0 66,0 0 14,0 0 2,0 0-252,0 0-50,0 0-11,0 0-1,0 0-57,0 0-11,0 0-3,-5 15 0,-1-1-41,1 6-24,5 4 4,-6 1 0,1-6 20,5 6 0,5-1-9,1-5 9,-1-4 0,6 5 0,0-6-8,0 1 8,6-5 0,5-6 0,0 6 0,-6-5 9,6-5-9,-6-5 0,1 0 0,5 0 0,0 1 0,0-1-11,0-5 3,0 0 0,0 0-144,-1 1-28,-4-6-5</inkml:trace>
          <inkml:trace contextRef="#ctx0" brushRef="#br0" timeOffset="5901.5237">8873 72 1267,'0'0'56,"0"0"12,0 0-55,0 0-13,0 0 0,0 0 0,0 14 188,-5 1 34,-1 0 7,1-1 2,5-14-83,-6 15-16,6 4-3,-11 1-1,11-1-48,0 1-9,-5 4-3,-6 1 0,5-1-24,6 0-6,-5 6-1,5-6 0,-11 0-22,11 1-5,0-6-1,11 6 0,0-1-37,0-5-8,-6-4-2,6 5 0,6-1-143,-6-4-29,5-1-6</inkml:trace>
          <inkml:trace contextRef="#ctx0" brushRef="#br0" timeOffset="6716.671">9186-143 1324,'5'-5'118,"1"-4"-94,5-1-24,-6 0 0,6 5 146,0 0 25,5-4 5,1 4 0,-6 0-48,5-5-9,1 5-3,-1 0 0,-5 0-36,6 1-8,-6-1-2,5 5 0,1 0-22,-6 0-4,-11 0 0,5 9-1,6-4-23,-11-5-4,5 10 0,-5 5-1,0 4-15,0 6 0,-11-6 8,6 1-8,0-1 0,-1 1 0,-5-1 0,6 5 0,-6-4 0,11-1 0,0 1-8,0-1 8,-6-4 0,12-5-12,-1 4 12,1-4-10,-1-5-6,-5-5 0,0 10-1,0-10 0,11 10 4,-11-10 1,0 0 0,11 4 0,0 1 12,0 0-9,0 5 9,-11-10-8,5 10 8,6-1 0,0 6 0,6 0 0,-6-6 0,-6 6 0,12 0 0,-1 4 0,-10 1 0,5-1 0,-6 6 0,6-1 0,0-5 0,0 1 0,-6-1 0,1 6-12,-1-6 12,1 6 0,-6-1 0,0 0 0,5-4 0,-5-1 12,0 6-2,-5-6-1,-1 6-9,1-6 12,5 1-12,-6-1 12,-4-4 3,4-1 1,-5-4 0,6 5 0,-6-1 11,5-4 2,-5 0 1,0-5 0,6 5-2,-6-1 0,0-9 0,0 0 0,0 0-4,0-5 0,5 1-1,-5-6 0,6 5-23,-6 0-8,5-5 0,-5 1 0,6-6-115,0 0-22,-1 1-5</inkml:trace>
        </inkml:traceGroup>
        <inkml:traceGroup>
          <inkml:annotationXML>
            <emma:emma xmlns:emma="http://www.w3.org/2003/04/emma" version="1.0">
              <emma:interpretation id="{FF42995E-C6C2-4B0B-B481-010DDC042728}" emma:medium="tactile" emma:mode="ink">
                <msink:context xmlns:msink="http://schemas.microsoft.com/ink/2010/main" type="inkWord" rotatedBoundingBox="23910,2914 27557,2876 27571,4208 23924,4245"/>
              </emma:interpretation>
              <emma:one-of disjunction-type="recognition" id="oneOf4">
                <emma:interpretation id="interp20" emma:lang="en-AU" emma:confidence="0">
                  <emma:literal>{3,415)</emma:literal>
                </emma:interpretation>
                <emma:interpretation id="interp21" emma:lang="en-AU" emma:confidence="0">
                  <emma:literal>{3,515)</emma:literal>
                </emma:interpretation>
                <emma:interpretation id="interp22" emma:lang="en-AU" emma:confidence="0">
                  <emma:literal>{3,115)</emma:literal>
                </emma:interpretation>
                <emma:interpretation id="interp23" emma:lang="en-AU" emma:confidence="0">
                  <emma:literal>[3,u,5)</emma:literal>
                </emma:interpretation>
                <emma:interpretation id="interp24" emma:lang="en-AU" emma:confidence="0">
                  <emma:literal>[3,u,5}</emma:literal>
                </emma:interpretation>
              </emma:one-of>
            </emma:emma>
          </inkml:annotationXML>
          <inkml:trace contextRef="#ctx0" brushRef="#br0" timeOffset="8792.159">13639 57 576,'-6'0'51,"6"0"-41,0 0-10,0 0 0,0 0 302,0 0 58,0 0 12,0 0 3,0 0-204,0 0-41,0 0-8,0 0-2,0 0-70,6 15-14,-12-1-4,6 1 0,-5-5-22,5 4-10,-6 6 8,1-1-8,-1-4 0,1 0 0,10 4 0,1-4 0,-6-1 0,0 1 0,5-5 0,12-1 0,-6 1 0,-11-10 8,0 0-8,16 5 0,12-5 10,-1 0-10,-11-5 12,6 0-12,0 0 10,0 1-10,-11-1 8,0 0-8,0-10-33,0 10-12,6-4-3,-6-1-672,-11 10-136</inkml:trace>
          <inkml:trace contextRef="#ctx0" brushRef="#br0" timeOffset="9018.454">13880 67 1566,'0'0'69,"0"0"15,-5 0-68,5 0-16,0 0 0,0 0 0,0 0 115,0 0 19,0 0 4,0 0 1,16 5-34,-16-5-6,0 14-2,0-14 0,11 10-13,-11-10-4,-5 20 0,-1-6 0,6 1-28,0-1-7,11 6-1,-11-5 0,-5-1-25,-1 1-6,17 4-1,-6-4 0,-10 0-12,5-6 0,11 6 0,-6-5 0,6 4-12,0-4-3,-5 0 0,10 0 0,6-1-55,-11 1-11,-11-10-3,6 15-709,10-6-143</inkml:trace>
          <inkml:trace contextRef="#ctx0" brushRef="#br0" timeOffset="9225.1142">14319 403 1796,'0'0'40,"0"0"8,0 0 1,0 0 1,0 0-40,0 0-10,0 15 0,-6-1 0,1-4 122,5 5 22,-6-1 5,1 6 1,5-5-67,-6 4-14,1 1-2,-1-1-1,6 5-46,-5 1-10,-6 4-2,5 0 0,1-9-8,-1-1 0,6 1 0,-5-6 0,0 1-126,-1 0-27,6-1-6</inkml:trace>
          <inkml:trace contextRef="#ctx0" brushRef="#br0" timeOffset="9908.8529">14631 8 1504,'0'0'67,"0"0"13,-11 5-64,11-5-16,-11 5 0,6 0 0,-11 0 118,10 0 20,6-5 4,0 0 1,0 0-73,-11 0-14,0 5-4,11-5 0,0 0-24,-5 14-4,5-14-2,5 10 0,1 0 0,5-1 0,-6 1 0,6 0 0,0 0-5,5-1-1,1 1 0,-6 0 0,5-5 2,1 5 0,-1-6 0,1 6 0,-1 0-5,1 0-1,4-1 0,-10-4 0,6 5-2,-1 0-1,-5 0 0,-11-10 0,6 9-9,5 1 0,-11-10 9,11 15-9,-6-6 10,1 6-2,-6-5-8,0 4 12,-6 1-12,1 0 0,-1-6 0,1 6 0,-6-5 0,-6 0 0,6-1 0,0 1 0,0 0 0,-5 0 0,0-6 0,5 6 0,-6-10-20,6 0-9,0 0-3,11 0-720,-11 0-144</inkml:trace>
          <inkml:trace contextRef="#ctx0" brushRef="#br0" timeOffset="9628.7746">14566 42 518,'0'0'46,"0"0"-37,0 0-9,16-4 0,0-1 285,1-5 55,5 0 12,-6 5 1,1-4-171,-1 4-34,1-10-8,5 5 0,-6-4-64,6-1-13,-6 0-3,6 1 0,-5 4-36,-1-5-8,-5 6-2,6-6 0,-12 5-14,-5 10-16,0 0 3,0 0 1,0 0-176,0 0-36,0 0-6,0 0-2</inkml:trace>
          <inkml:trace contextRef="#ctx0" brushRef="#br0" timeOffset="7678.8456">12109-284 1850,'38'-10'82,"-38"10"17,11-10-79,-5 1-20,5-1 0,-1 0 0,7 0 108,-12 1 19,-10-1 3,5 5 1,16-5-53,-16 5-10,-11-4-3,0 4 0,6 0-17,-6 5-3,-11 0-1,0 5 0,0-5-35,0 5-9,6 0 0,-1 4 0,-10 6-24,10-5-8,12 4 0,0 1-1,-6-5 10,5 4 3,1-4 0,5-10 0,11 10 20,0-1-11,-11 6 11,5-5-8,6 4 8,0-4 0,-11 5 0,0-5 0,0-10-10,11 14 0,-6-4 0,1 5 0,-6-1 10,5 1 0,12-1 8,-6 1-8,-17 0 0,12-1 0,5-4 0,0 10 0,-6-6 0,1 6 0,-6-6 0,5 6 0,6-6 0,-5 1 0,-12 5 0,1-1 0,5 1 9,0-6-9,-11 6 12,-6-6-12,6 1 8,6-5-8,-1 4 0,1 1 0,-12-10 0,12 5 0,5-10 0,0 0 0,-11 4 0,11-4 0,0 0 0,0 0 0,0 0 0,0 0 0,0 0 0,0 0 0,22 0 0,-6 0 0,-16 0 0,0 0 0,11-4 0,0 4 0,-11 0 0,0 0 0,0 0 0,0 0 0,17-5 10,-17 5-10,0 0 14,0 0-2,22 5-1,-6-1 0,-16-4-1,0 0 0,0 10 0,6 5 0,10-5-10,-11-1 0,-10 6 9,5 0-9,5 4 0,1-4 8,-17 4-8,0 6 0,0-1 0,6 5 0,-1-4 0,-5 9 0,-5-10 0,5 10 0,11-9 0,-6 9 0,1 0 0,-1-5 0,12-5 0,-1 1 0,1-11 0,-1 1 0,1-5 0,-1 0 0,17-1 0,-11-9 0,-11 0 0,17 0 0,4 0 9,1 0-9,-5 0 12,5-5-12,-6-9 0,12-1-20,5-4 2,-6-1-754,-11 1-150</inkml:trace>
          <inkml:trace contextRef="#ctx0" brushRef="#br0" timeOffset="8251.7555">12619 96 1497,'-11'-5'133,"11"5"-106,5-10-27,6 6 0,-11-6 144,6 0 24,10 0 5,-5 5 1,0-4-52,6-1-10,-6 0-3,-1 5 0,12-4-38,-5 4-8,-6-5-2,5 5 0,1 0-21,-6 5-5,0 0-1,-11 0 0,0 0-23,11 0-11,0 0 10,-11 0-10,0 0 8,0 0-8,5 10 0,-10 9 0,-1 1 0,-5-5 0,0 4-11,0 1 11,11-1-31,-11 1 2,0-6 0,6 6 0,5-6-13,0 1-2,-11 0-1,5-1 0,6 1 11,0-5 2,0-10 1,0 14 0,0-14-5,0 0-2,11 10 0,-11 0 0,0-10 27,6 14 11,5-9-8,0 5 8,-6 0 0,-5-10 0,11 9 0,0-4 0,11 5 0,-5-5 11,-17-5-1,0 0 0,16 10 18,-5-1 3,-11-9 1,0 0 0,0 0-15,0 10-2,0 5-1,-6-5 0,-10 4-2,5-4-1,11-10 0,-11 15 0,-5-1-11,5-4 12,0 5-12,5-6 12,6-9-12,0 0-11,-11 5 3,11-5 0,0 0-51,0 0-9,0 0-3,0 0-645,0 0-130</inkml:trace>
          <inkml:trace contextRef="#ctx0" brushRef="#br0" timeOffset="8438.4718">13189 564 518,'0'0'46,"0"0"-37,0 0-9,0 0 0,0 0 306,0 0 59,11 10 12,-5 0 3,-1 4-200,-10 1-39,5-1-8,-6 6-1,12 4-84,-12 1-16,-5-1-3,6 5-1,5-9-17,0 4-11,-17 5 12,1 1-12,10-6-120,1-4-30,-1 4-6</inkml:trace>
          <inkml:trace contextRef="#ctx0" brushRef="#br0" timeOffset="10442.9625">15262-367 2156,'0'0'48,"11"-10"9,-5 5 3,10 1 0,-5-6-48,5 5-12,-5 0 0,0 0 0,-11 5 104,11-5 18,6 0 4,-6 1 1,-11 4-53,11-5-10,-11 5-3,11-5 0,0 5-21,0 0-4,-11 0 0,11 0-1,-11 0-23,0 0-12,0 0 12,0 0-12,0 10 0,0 4 0,0 6 0,0-6 0,-6 6 0,6-1-11,-5 6 11,-1-6-13,-5 1-12,6-1-3,5 1 0,-6 4 0,1-5 0,-1 1-1,12-1 0,-6 1 0,5-5 15,1-1 3,-1 1 1,6-5 0,-5-1-23,5 1-5,-6 0-1,1-5 0,-1 0 25,0 4 5,1 6 1,-1-5 0,1-5 0,-1 4 0,1 1 0,10 5 0,-5-6 8,-5 6 0,5 5 0,0-1 0,-11 1-17,0 4-8,5 0-2,1 1 0,-1 4 27,1-5 16,5 1-3,-6 4 0,1-5-13,-1 6-18,-5-6 4,6 5 1,-1-4 22,1-1 5,5 0 1,-6 6 0,0-6-3,-5 5 0,0-4 0,6-1 0,-6 0 20,5 1 4,-10-1 1,5 0 0,-6 1 22,-4-11 4,10-14 1,-6 15 0,6-15-52,-11 10-12,-5 0 0,5-1 0,11-9 24,-11 10 1,-11-5 1,5 0 0,1-10-52,-1 5-10,-5-5-3,1 5-818,-1-5-164</inkml:trace>
        </inkml:traceGroup>
      </inkml:traceGroup>
    </inkml:traceGroup>
    <inkml:traceGroup>
      <inkml:annotationXML>
        <emma:emma xmlns:emma="http://www.w3.org/2003/04/emma" version="1.0">
          <emma:interpretation id="{E1E8B7AD-53FE-4599-A84A-4433CF835FD1}" emma:medium="tactile" emma:mode="ink">
            <msink:context xmlns:msink="http://schemas.microsoft.com/ink/2010/main" type="paragraph" rotatedBoundingBox="12054,4539 28171,4517 28173,6008 12056,60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0F4D28-CBD7-4B68-9651-DDF7F51C1DB0}" emma:medium="tactile" emma:mode="ink">
              <msink:context xmlns:msink="http://schemas.microsoft.com/ink/2010/main" type="line" rotatedBoundingBox="12054,4539 28171,4517 28173,6008 12056,6031"/>
            </emma:interpretation>
          </emma:emma>
        </inkml:annotationXML>
        <inkml:traceGroup>
          <inkml:annotationXML>
            <emma:emma xmlns:emma="http://www.w3.org/2003/04/emma" version="1.0">
              <emma:interpretation id="{7A48DB91-2F89-4377-A97C-289F708326D7}" emma:medium="tactile" emma:mode="ink">
                <msink:context xmlns:msink="http://schemas.microsoft.com/ink/2010/main" type="inkWord" rotatedBoundingBox="12054,4609 16237,4603 16239,5807 12056,5813"/>
              </emma:interpretation>
              <emma:one-of disjunction-type="recognition" id="oneOf5">
                <emma:interpretation id="interp25" emma:lang="en-AU" emma:confidence="0">
                  <emma:literal>{11,563</emma:literal>
                </emma:interpretation>
                <emma:interpretation id="interp26" emma:lang="en-AU" emma:confidence="0">
                  <emma:literal>{11,567</emma:literal>
                </emma:interpretation>
                <emma:interpretation id="interp27" emma:lang="en-AU" emma:confidence="0">
                  <emma:literal>Eu,5, 63</emma:literal>
                </emma:interpretation>
                <emma:interpretation id="interp28" emma:lang="en-AU" emma:confidence="0">
                  <emma:literal>{41,563</emma:literal>
                </emma:interpretation>
                <emma:interpretation id="interp29" emma:lang="en-AU" emma:confidence="0">
                  <emma:literal>Eu,5, 67</emma:literal>
                </emma:interpretation>
              </emma:one-of>
            </emma:emma>
          </inkml:annotationXML>
          <inkml:trace contextRef="#ctx0" brushRef="#br0" timeOffset="12385.8267">1223 1680 1267,'0'0'112,"0"0"-89,0 0-23,0 0 0,0 10 167,0-10 29,0 15 5,0-1 2,-6-4-71,6 5-15,0-1-2,0 6-1,0-5-42,0-1-8,0 1-1,6 4-1,-6 1-28,0 4-6,0 1 0,5-6-1,6 1-27,-11-1 0,6 1 0,-6-1 0,5 1-20,1-6-8,-1 6-3,1-6 0,5 1-152,5 4-30</inkml:trace>
          <inkml:trace contextRef="#ctx0" brushRef="#br0" timeOffset="12580.0091">1579 2090 1659,'0'0'73,"0"0"16,0 0-71,0 0-18,6 10 0,-1-6 0,-5-4 131,6 10 22,5 0 5,-11 0 1,5 4-59,-5 6-12,0 4-3,0-4 0,0 4-49,0 5-9,0 1-3,-5-1 0,-1 0-24,1-5 8,5 1-8,0-1-776,0 5-158</inkml:trace>
          <inkml:trace contextRef="#ctx0" brushRef="#br0" timeOffset="12940.0452">2177 1666 1267,'-11'0'56,"11"0"12,-5-5-55,-1 5-13,6 0 0,0 0 0,0 0 198,0 0 37,0 0 7,0 0 2,0 0-113,0 0-23,0 0-4,17-10 0,-7 0-39,7 1-7,-6-1-2,5 0 0,-5 0-38,6 1-8,-1-6-2,1 5 0,-1 1-8,1 4 8,-1 0-8,-5-5 8,5 0-29,-5 5-7,0 1 0,-11 4-1,0 0-204,0 0-41</inkml:trace>
          <inkml:trace contextRef="#ctx0" brushRef="#br0" timeOffset="13270.2231">2204 1578 576,'-5'5'25,"-1"0"6,6-5-31,-5 5 0,-1-5 0,1 9 0,5-4 320,0 0 57,-5 5 12,-1 0 3,1-1-235,-1 1-46,6 0-10,0 0-1,0-1-30,0 1-6,0-5 0,0 10-1,0-6-11,0 1-3,6 5 0,-1-5 0,1 4-29,-1 1-7,6-5-1,0 4 0,0-4-12,0 5 9,-6-11-9,6 6 8,0 5-8,0-5 0,0 4 0,0-4 0,-11-10 0,6 10 0,5-1 0,-11-9 0,0 0 8,5 5-8,6 5 12,-11-10-4,0 0 19,0 0 3,0 0 1,0 15 0,0-15-18,-5 9-3,-1 1-1,-5 0 0,11-10-9,-11 10 0,0-1 0,11-9 0,-11 5 0,0 0 0,0 0 0,11-5 0,0 0-36,0 0-13,0 0-3,0 0 0,0 0-179,0 0-36</inkml:trace>
          <inkml:trace contextRef="#ctx0" brushRef="#br0" timeOffset="13473.6495">2665 2051 2008,'0'0'44,"0"0"10,0 0 2,0 0 0,6 15-45,-6-15-11,0 0 0,5 9 0,1 1 118,-6 5 22,0-6 4,0 6 0,0 0-67,0 4-13,0-4-4,-6 4 0,6 6-38,0 4-8,-5-5-2,-1 5 0,1-4-12,-1-1 0,12 1 0,-6-6 0,-6 1-120,6-6-24,6 6-5,-1-6-939</inkml:trace>
          <inkml:trace contextRef="#ctx0" brushRef="#br0" timeOffset="11816.8426">269 1485 1209,'0'0'53,"0"0"12,0 0-52,0 0-13,-6 0 0,6 0 0,-11 0 162,11 0 30,-11 5 5,0 5 2,-5-5-118,-1 0-23,12 0-5,-6 4-1,0-4-27,0 5-5,0 0-2,0-5 0,5 4-10,6-9-8,-5 10 12,5-10-12,0 0 0,0 0 0,0 0 0,0 0 0,0 0 0,0 0 0,0 0 0,11 5 0,-11-5 0,16 5 0,-16-5 10,11 5-10,0 0 14,-11-5-2,11 5-1,0-1 0,-11-4-11,17 5 0,-17-5 0,11 5-11,0 0 19,0 5 4,0-5 1,0 4 0,0 6 11,-6-5 1,0 4 1,6-4 0,-5 10 5,-1-1 1,1 1 0,-1-1 0,-5 1-21,0-1-11,-5 6 12,-1-6-12,1 5 0,-6 1 0,5-1 0,1 1 0,-6-1 0,0 0 0,0 1 8,6 4-8,-6-5 0,0-4 0,0 4 0,5-4 0,-5-1 0,6-4 0,-1 4 0,1-4 0,5-1-11,-6-4 11,6 0-12,0-10 12,0 0-12,0 0 12,0 0-12,0 0 12,0 0-12,0 0 12,0 0-12,17 0 12,-6-5 0,0 0 0,-11 5 0,16 0 0,1-5 0,-6 5 0,-11 0 0,16 5 0,0 0 0,-5 5 9,6 0-9,-6-1 12,0-4-12,5 10 12,-5 4-12,0 1 12,0-6-12,-5 11 12,-6-11-12,0 6 12,0-5-12,5-1 0,6 1 0,0-1 0,6-4 0,-6 0 0,-1 0 0,1-1 0,6-4 0,5-5 0,-22 0 0,22 0-11,-6 0-2,6-5-1,-5 1 0,5-1-717,-6-5-143</inkml:trace>
          <inkml:trace contextRef="#ctx0" brushRef="#br0" timeOffset="12162.1624">976 1758 2066,'0'0'45,"0"0"10,0 0 1,0 0 3,0-4-47,0 4-12,0 0 0,5-15 0,-5 5 99,0 10 17,0 0 4,0 0 1,0 0-55,0 0-11,0 0-3,-5 10 0,0 5-28,-6 4-5,5-4-2,1 9 0,-1 0-17,1 1 0,5-1 0,0-4-9,0-1 9,0 1 0,0-1 0,5-4-8,1-1 8,-1-4 0,-5-10 0,11 5-8,0 5 8,0-10 0,-11 0 0,11 5 0,5-5 0,1 0 0,-6-5 0,5 0 0,-5 0 0,6-5-13,-1 1 1,-5-1 1,6 5-111,-1-5-22,0 0-5</inkml:trace>
          <inkml:trace contextRef="#ctx0" brushRef="#br0" timeOffset="13915.2459">3559 1529 1324,'0'0'118,"0"0"-94,0 0-24,0 0 0,0 0 160,0 0 27,0 0 5,-11-5 2,0 5-76,6 5-15,-6 5-3,5 0-1,-5 4-52,0 6-11,0-1-1,-5 6-1,5 9-19,0 0-4,-6 0-1,6 5 0,0 0-10,6 0 0,-1-5 0,1 0 8,5-4-8,0-1 0,0-5 0,5 1 0,-5-6 0,6 6 0,5-11-9,0 1 9,-6-6-8,6 1 8,6 0-12,-6-10 12,0 5-8,0-10 8,0 5 0,5-5 0,1 0 0,-1-5 0,0 1 0,1-1 0,-6-5 0,5 6 0,1-1 0,-1-5 0,-10 6 8,-1-6-8,6 5 0,-5 0 0,-1 1 9,-5 9-9,0 0 8,0 0-8,0 0 0,-16-5 0,-1 5-14,-5 0 5,6 5-51,-6 4-11,0 6-1,0-5-628,11 0-124</inkml:trace>
          <inkml:trace contextRef="#ctx0" brushRef="#br0" timeOffset="14441.1179">3833 1451 1868,'17'-19'83,"-12"9"17,6 0-80,0 1-20,6-1 0,-6-5 0,10 5 86,-4-4 14,-1 4 2,1 0 1,-1 1-21,6-1-4,-5 5-1,-1 0 0,1 0-42,-1 0-9,-5 0-2,5 5 0,-5 0 11,0 5 1,-5-5 1,-6 0 0,11 10-23,-11-10-5,11 5-1,-6 5 0,1 4-8,-6 1 12,0 0-12,0-1 12,-6 6-12,1-1 0,-1 6 0,1-1 0,-6-5 0,5 6 0,1-1 0,-1 1 0,1-6-10,-1 5 10,1 1-13,-1-6 5,1 1 8,5-1 0,0-4-9,0 0 9,0-1-10,5-4 10,-5 5-13,6-6 5,-1 1 8,1 0 0,-6 0 0,5-6 0,6 6-18,-5 0-2,5 0 0,0 4 0,-6-4 20,1 0 0,5 9-8,0-4 8,-6 4 0,6 1 0,-5-1 0,5 6 0,-6-6 0,6 6 0,-5-6 0,-1 6 0,6-1 0,-6-5 0,6-4 0,-5 9 0,5-4 13,-6-1 7,1 1 0,-6-1 1,5-4-1,-5 0-1,0 4 0,0 1 0,-5-11 21,5 6 4,-6-5 0,1 4 1,-1-4-25,1 0-6,5 4-1,0-14 0,0 0 1,0 0 0,-11 5 0,11-5 0,0 0-33,-11 5-6,0-10-2,11 5 0,0 0-183,0 0-37</inkml:trace>
        </inkml:traceGroup>
        <inkml:traceGroup>
          <inkml:annotationXML>
            <emma:emma xmlns:emma="http://www.w3.org/2003/04/emma" version="1.0">
              <emma:interpretation id="{0D8BECAF-550C-4391-83F9-FD6BE69D8B36}" emma:medium="tactile" emma:mode="ink">
                <msink:context xmlns:msink="http://schemas.microsoft.com/ink/2010/main" type="inkWord" rotatedBoundingBox="17851,4531 22220,4525 22222,5963 17853,5969"/>
              </emma:interpretation>
              <emma:one-of disjunction-type="recognition" id="oneOf6">
                <emma:interpretation id="interp30" emma:lang="en-AU" emma:confidence="0">
                  <emma:literal>35,677)</emma:literal>
                </emma:interpretation>
                <emma:interpretation id="interp31" emma:lang="en-AU" emma:confidence="0">
                  <emma:literal>35,667)</emma:literal>
                </emma:interpretation>
                <emma:interpretation id="interp32" emma:lang="en-AU" emma:confidence="0">
                  <emma:literal>9.s,6,71</emma:literal>
                </emma:interpretation>
                <emma:interpretation id="interp33" emma:lang="en-AU" emma:confidence="0">
                  <emma:literal>fs,6,71</emma:literal>
                </emma:interpretation>
                <emma:interpretation id="interp34" emma:lang="en-AU" emma:confidence="0">
                  <emma:literal>{5,637)</emma:literal>
                </emma:interpretation>
              </emma:one-of>
            </emma:emma>
          </inkml:annotationXML>
          <inkml:trace contextRef="#ctx0" brushRef="#br0" timeOffset="15315.2866">6060 1534 1267,'0'0'112,"0"0"-89,5-10-23,1 1 0,-1-1 166,-5 10 29,0 0 5,0-10 2,11-9-46,-11 9-8,0 10-3,0 0 0,0-15-66,0 15-14,-5-9-2,5 9-1,0 0-49,-11 4-13,-6 1 0,6-5 0,-5 5 0,-1 5 0,1 0 0,5 9 0,-5-4 0,10 9-12,-5-9 4,0 4 8,6-9-16,-1 5 4,1-1 0,5 1 1,0-15-3,0 0-1,0 0 0,0 0 0,0 0 5,11 5 1,-11-5 0,16 5 0,-5 4 9,-5-9 0,10 0 0,0 0 0,-5 0 0,6-4 0,-1 4 0,1 0-8,-1 0 8,1 0 0,5 0 0,-6 0 0,0 0 0,1 4 0,-1-4 0,-5 10 0,-5-5 9,-6-5-9,5 10 12,1 4-12,-6-4 0,0 5 0,-6-1 0,-5 1 0,6 5 22,-1-11 7,-5 11 2,6-1 0,-12 1-31,12-1-10,-6 1 0,0-1 0,6-4 18,-6 4 3,5-4 1,-5 0 0,6 4-12,-1-4 0,1-10 0,-1 4 0,6-9-9,0 15-4,0-15-1,0 0 0,0 0 14,0 10 16,0-10-3,11 10-1,-11 4-32,0-14-8,11 10 0,-5 0-1,-1-1 29,6 1-9,-5 5 9,-1-1 0,1-4 0,-1 5 14,6 4-2,-11 6 0,0-1-12,0 0 0,0 6 8,0-1-8,0 0 16,0 5 1,0-5 0,-5 6 0,5-1-26,0-5-6,0 5-1,5-10 0,0 1 26,-5-1 5,6 1 1,5-11 0,-6-4-36,12 0-8,-1-1 0,-5-4-1,6-10 29,-6 1 0,5-1 0,1-5 0,5-5-126,0 1-19,-1-1-4</inkml:trace>
          <inkml:trace contextRef="#ctx0" brushRef="#br0" timeOffset="20966.9446">6663 1836 1566,'0'0'69,"0"0"15,11-4-68,0-6-16,0 5 0,0-5 0,0 0 130,5-4 22,-5-6 5,6 11 1,-1-6-42,-5-5-8,6 6-1,-1-11-1,0 11-31,1-6-7,-1 6 0,6-1-1,-5 5-42,-1-4-8,1 4-1,-1 0-1,-5 0-15,-5 6 0,10-6 0,-10 10 0,-6 0-28,0 0-8,0 0-1,0 0-1,0 0-221,0 0-44,0 0-9,0 0-1</inkml:trace>
          <inkml:trace contextRef="#ctx0" brushRef="#br0" timeOffset="21295.4939">6795 1671 1605,'0'0'71,"0"0"15,0 0-69,0 0-17,-11 5 0,5-5 0,-5 0 96,0 0 15,11 0 3,-11 4 1,0 1-66,0 5-13,0 0-2,6 0-1,-6 4-23,5-4-10,1 5 8,-6-6-8,5 6 0,6 0 0,-5-6 0,5 6 0,0-15 0,5 15 0,1-6 0,-1 6 0,6-5 0,6-5 0,-6-1-11,0 6 11,5-5 0,1 0 0,-1 0 0,1 0 0,5 0 0,-6-5 0,-5 0 9,11 4-9,-6 1 11,-5 5-11,6-5 10,-1 0-10,-5 0 9,0 4-9,-11-9 8,6 10-8,-1 0 14,1 0-2,-6-1-1,0 1 0,0 0 25,-6 5 6,1-6 1,-1 6 0,-5 0-12,0-6-3,0 6 0,-5-5 0,5 4-16,-6 1-3,1-1-1,-1 1 0,1 0-8,-6-1 0,6 1 0,-1 0 8,6-6-32,6 1-6,-6-5-2,11-5 0,-6 10-70,6-10-14,0 0-4,0 0-827</inkml:trace>
          <inkml:trace contextRef="#ctx0" brushRef="#br0" timeOffset="20290.8261">6976 1719 633,'0'20'56,"0"4"-44,5-4-12,-5 4 0,6 1 65,-6-1 11,5 0 3,6 1-315,5-1-62</inkml:trace>
          <inkml:trace contextRef="#ctx0" brushRef="#br0" timeOffset="21506.5334">7102 2090 691,'0'0'61,"0"0"-49,0 0-12,16 5 0,1 0 182,-6-1 34,-11-4 6,11 5 2,5 0-68,0 5-12,-16-10-4,11 10 0,-5-1-34,5 1-7,0 5-2,-6-1 0,-5 1-45,6 5-10,-6-1-2,5 5 0,-10 6-28,5-6-12,-6 5 8,6 5-8,0-9-30,0 4-11,0 0-3,-5-4-1027</inkml:trace>
          <inkml:trace contextRef="#ctx0" brushRef="#br0" timeOffset="21972.9311">7919 1485 403,'0'0'17,"0"0"5,0 0-22,0 0 0,0 0 0,0 0 0,0 0 384,0 0 73,0 0 15,-11 5 2,0 5-341,5 5-68,-5 4-13,6 6-4,0-6-38,5 5-10,0 6 0,0 4 0,0 0 0,0 0 0,0 5 0,5 0 0,0-10-9,1 1-1,-1-1 0,6 0 0,0-5 10,0-4 0,-5-5 0,5-1 8,-6 1-23,6-5-4,0-10-1,0 4 0,-11-4 20,22-4 0,-22 4 0,22-10 0,-5-5 16,-1 5 1,-5-4 0,0 4 0,5-5 3,-10 6 1,-1-6 0,-5 5 0,0-4-1,-5 4 0,-1 5 0,1 0 0,-12-5-8,1 10-1,0 0-1,-1 0 0,1 5-10,-1 0-17,6 5 4,-5 0 1,5 4-59,0 1-11,0 0-2,0-1-896</inkml:trace>
          <inkml:trace contextRef="#ctx0" brushRef="#br0" timeOffset="22155.4416">8429 1963 1641,'0'0'72,"0"0"16,0 0-70,0 15-18,0-5 0,-6 4 0,6 11 112,-11-1 20,6 0 3,-1 5 1,6 1-64,-11-1-12,6 10-2,-6-5-1,6 5-39,-1-5-8,-5 5-2,6 0 0,-1 5-105,1 0-22,5-5-4</inkml:trace>
          <inkml:trace contextRef="#ctx0" brushRef="#br0" timeOffset="22615.0529">9065 1627 1036,'0'0'92,"0"0"-73,0 0-19,11-10 0,-6 5 188,6-5 35,0 1 6,6-1 2,-6 0-91,5-4-17,1 4-4,5-5-1,-6 1-53,6-1-10,0-5-3,-6 11 0,6-6-20,0 0-4,-5 6 0,-1-1-1,1 0-13,-1 5-2,-5-4-1,0 9 0,-11 0-11,11 0 8,0 0-8,-11 0 8,5 14-8,1-4 8,-1 0-8,-5 4 8,0 6-8,6 4 0,-6-4 0,0 4 0,0-4 0,0 9 0,0 0 0,0 5 0,-6-5 0,1 10 0,-1 0 0,-4 0-11,-1 0 2,5 0 0,-5-4 0,6 4 0,-12 0-26,12 0-5,-1-10 0,1 5-1,-1-5-111,6-5-21,-5-4-5</inkml:trace>
          <inkml:trace contextRef="#ctx0" brushRef="#br0" timeOffset="22827.0398">9241 1861 1875,'0'0'83,"0"0"17,0 0-80,0 0-20,0 0 0,5-10 0,0 5 131,-5 5 21,11-14 5,0 4 1,0-5-40,0 1-8,6 4-2,-1 5 0,6-10-48,0 1-9,0 4-3,0 0 0,5 0-36,1 6-12,-1 4 8,1-5-8,-1 0-34,-5-5-10,5 5-3,-5-5-818,6 10-164</inkml:trace>
          <inkml:trace contextRef="#ctx0" brushRef="#br0" timeOffset="23337.3014">9992 1286 1267,'0'0'56,"11"-5"12,-11 5-55,11 0-13,0-10 0,0 0 0,5 5 244,-5-4 45,6 4 10,-6-5 1,10 5-154,-10 0-31,6 0-7,-6 5 0,0-5-52,5 5-9,-10 0-3,-6 0 0,11 10-28,-11-10-7,0 10-1,5 0 0,-10 4-8,5 6 0,-6-1 9,1 6-9,-1-1-8,-5 5-7,0 1-1,6 4 0,-1 0-29,1 0-7,-6-5 0,11 0-1,0 1-19,0-6-4,0 0-1,5 1 0,1 4 10,-1-9 3,1-1 0,-1 1 0,1-1 36,-1-4 8,-5 4 2,6 1 0,-1-1 18,1 6 0,5-6-8,-6 1 8,1 4 0,5 0 0,-6 1 0,6-1 0,-5 5 0,5-4 0,0-1 0,0 5 0,-6 0 8,6 6 0,-11-1-8,5 0 12,-5 5 0,-5-5-1,5 0 0,0 0 0,0-5 17,-5 1 3,5-1 1,-6-10 0,6 1 14,-5-1 3,-1 1 1,1-5 0,-1-6-8,1 1-2,-1-5 0,1 5 0,-6-5-16,5-1-3,-5 1-1,0-10 0,6 1-102,-6-1-21,5-5-4</inkml:trace>
        </inkml:traceGroup>
        <inkml:traceGroup>
          <inkml:annotationXML>
            <emma:emma xmlns:emma="http://www.w3.org/2003/04/emma" version="1.0">
              <emma:interpretation id="{E0531778-2A9C-4ED6-B16D-EC3A332061CF}" emma:medium="tactile" emma:mode="ink">
                <msink:context xmlns:msink="http://schemas.microsoft.com/ink/2010/main" type="inkWord" rotatedBoundingBox="23867,4644 28171,4638 28173,6008 23869,6014"/>
              </emma:interpretation>
              <emma:one-of disjunction-type="recognition" id="oneOf7">
                <emma:interpretation id="interp35" emma:lang="en-AU" emma:confidence="0">
                  <emma:literal>{1,788}</emma:literal>
                </emma:interpretation>
                <emma:interpretation id="interp36" emma:lang="en-AU" emma:confidence="0">
                  <emma:literal>{1,738}</emma:literal>
                </emma:interpretation>
                <emma:interpretation id="interp37" emma:lang="en-AU" emma:confidence="0">
                  <emma:literal>{1,798}</emma:literal>
                </emma:interpretation>
                <emma:interpretation id="interp38" emma:lang="en-AU" emma:confidence="0">
                  <emma:literal>{1," is</emma:literal>
                </emma:interpretation>
                <emma:interpretation id="interp39" emma:lang="en-AU" emma:confidence="0">
                  <emma:literal>{47, m</emma:literal>
                </emma:interpretation>
              </emma:one-of>
            </emma:emma>
          </inkml:annotationXML>
          <inkml:trace contextRef="#ctx0" brushRef="#br0" timeOffset="25603.535">14023 1656 1821,'0'0'40,"0"0"8,0 0 1,0 0 3,0 0-41,0 0-11,16-5 0,-5-5 0,6 6 54,-7-1 9,1 0 1,6 0 1,-1 0-33,1 0-6,-12 0-2,6-4 0,6 4 15,-6 0 2,0 0 1,0 0 0,0 5-24,-11 0-5,16 0-1,-5 0 0,-11 0 0,11 0 0,5 5 0,-16-5 0,11 0-12,-11 0 0,11 10 0,-11-10-10,6 9 10,-1 6 0,1 0 0,-6 4 0,0 1 8,0-1-8,-6 1 8,1 9-8,-1-5 0,1 10 0,-6-4-10,0 4 10,0 0 0,5 5 0,-4-5 8,-1 0-8,-6 0 0,6 0-16,6 0 1,-6-4 1,0-1-38,5 0-8,1-4-2,5-6-593,5 1-118</inkml:trace>
          <inkml:trace contextRef="#ctx0" brushRef="#br0" timeOffset="25772.2966">14160 2027 1792,'0'0'80,"0"0"16,0 0-77,0 0-19,0 0 0,16 0 0,-5-5 72,6 0 10,5 0 2,-1-5 1,-4 5-28,5-4-5,0-1-2,5-5 0,-5 5-34,6-4-6,5 4-2,-1-5 0,1 6-136,6-6-28,32-9-6,-5 4-1</inkml:trace>
          <inkml:trace contextRef="#ctx0" brushRef="#br0" timeOffset="26761.1443">14966 2319 1944,'0'0'86,"0"0"18,0 0-84,0 0-20,0 0 0,0 0 0,0 0 100,0 0 15,0 0 3,0 0 1,0 0-51,-11 10-9,0-1-3,5 6 0,-4-5-38,-1 4-8,0-4-2,0 10 0,5-6-22,1 1-5,-6 4-1,11 1 0,0-1-172,0-4-36,0 0-6</inkml:trace>
          <inkml:trace contextRef="#ctx0" brushRef="#br0" timeOffset="27242.7368">15619 1788 979,'10'-20'43,"-10"6"9,6-1-41,5-9-11,-6-1 0,1 6 0,5-1 279,-6 1 53,-5-1 12,0 1 1,0-6-205,-5 6-40,-1 9-9,1-5-2,-6 1-50,0 4-11,-5 5-1,5 0-1,-6 5-26,1 0-14,-1 0 2,1 5 0,-1 0 12,6 5 0,-5 0 0,-1 4 0,6-4 0,0-5 0,1 9 0,10-14 0,0 0-11,0 0 11,0 10-12,0 5 12,0-5-12,5 9 12,6-4-12,-6-1 12,-5 1-12,6 0 4,5 4 8,-6 5-13,1-4 1,-1 4 0,6 1 0,-5-1 0,-6 0-16,0 1-4,0-1 0,5 1 0,1-1 13,-6-5 3,-6 6 0,1-1 0,-1-4 16,6-1 0,-5-4-8,-6 4 8,0 1 0,0-6 0,5 1 0,-5-5 0,1-1 0,-1 1 0,0-5 0,11-5 0,-11 10 0,11-10 0,-11 5 0,11-5 0,0 0 0,0 0 0,0 0 0,0 0 9,0-15 9,0 5 2,0-4 0,5-6 0,6 1 4,0-6 2,6 6 0,-1-5 0,0-6-10,1 1-1,-6 5-1,5-6 0,6 1-14,-5 5 0,5-1 0,0 1-10,-1 5-112,-4-1-22,5 1-5</inkml:trace>
          <inkml:trace contextRef="#ctx0" brushRef="#br0" timeOffset="27753.1443">15931 1412 1152,'0'0'51,"0"0"10,11-9-49,0-1-12,-5 5 0,5-5 0,-1 0 204,1 6 39,0-1 7,6 0 2,-12-5-104,12 5-20,-6 0-4,0 0 0,0 5-44,0-4-8,5 4-1,-5 0-1,0 0-34,0 0-8,0 0 0,0 4-1,0-4-18,-11 0-9,0 0 10,5 15-10,-5 5 0,6-6 0,-12 6 0,6 4 0,0 0 0,-5 1-10,-1-1 0,1 5 0,-1-4-8,1-1-2,0 1 0,-1-1 0,6-5 6,-5 6 1,5-6 0,5 6 0,-5-6-15,6 1-4,-6-6 0,0 6 0,10-6 16,-10 6 4,6-1 0,-1 1 0,1-5 12,-1 4 0,1 1 0,-1-6-9,1 6 9,-1 4 0,1-9 0,-1 4 0,1 6 0,-6-6 0,11 5 0,-6 1 0,1-1 0,-6 5 0,5-4 0,-5-1 0,6 10 0,-6-5 0,0 6 0,-6-11 0,1 0 0,5 1 0,-11-6 8,5 6-8,-5-1 18,0 0-1,0 1 0,0-6 0,0-4 7,0 4 0,6-4 1,-6 0 0,0-6-1,0-4-1,0 0 0,0 0 0,0 0-13,-5-5-2,10 0-8,-10 0 12,5-5-48,0 0-11,0 0-1,0 0-1158</inkml:trace>
          <inkml:trace contextRef="#ctx0" brushRef="#br0" timeOffset="24261.5247">12180 1471 1728,'-22'-15'76,"22"15"16,22-5-73,-11-4-19,-17 4 0,6 5 0,0 0 177,6-10 32,-12 0 7,1 5 0,-11 0-126,16 5-26,11 0-4,-11 0-2,-17-4-37,17 4-7,0 0-2,0 0 0,-16 14-12,-1 1 0,-5 4 0,6 6 0,5-6-41,-6 6-2,-10-1 0,5 0 0,17-4 9,-6-1 2,-6-4 0,6 0 0,6 4-10,-1-4-2,1-6 0,5-9 0,-11 10 19,11-10 3,0 0 1,0 0 0,0 0 21,0 0-11,16 0 11,1 0-8,-1 0 8,1 0 0,-7 0 8,18 5-8,-1 0 9,1-5-9,-28 0 12,16 5-12,12 0 19,-12 4-3,-5 1-1,-11-10 0,0 0-1,6 10 0,10 5 0,-16-6 0,-16 11-2,10-1 0,12 1 0,-6-1 0,-6 6 4,1-1 0,10 0 0,-5 1 0,-5-1-8,-6 5-8,-6-4 11,6-1-11,17 5 0,-12 1 0,-16-6 0,11 0 0,6 10 0,5-9 0,-6 4 0,-5 0 0,0-4 0,6-6 0,5 1 0,0-1 0,-6-4 0,6 4-9,11-9 9,-5 0 0,-6-10 0,0 0 0,11 10 0,5-6 0,12 1 0,-12 0 8,-16-5 0,22 0 0,0 5 0,-6 0 0,-16-5 0,0 0 0,17 0-8,5 0 0,-6 0 0,-16 0 8,0 0-8,6 5 0,16 5 0,-6-6-754,-16-4-147</inkml:trace>
          <inkml:trace contextRef="#ctx0" brushRef="#br0" timeOffset="24669.3554">12860 1627 2019,'16'-5'89,"-16"5"19,0 0-86,0 0-22,0 0 0,0 0 0,0 0 108,0 0 18,0 0 3,0 0 1,0 0-53,-5 19-10,-11 1-3,-1-1 0,12 11-51,-1-1-13,1 5 0,-6 0 0,-6 0 0,12 5 0,-1-9 0,1 4 0,-6 0 0,5-5 0,12 0 0,-1-4 0,1-11 0,5 6 0,-6-6 0,6 1 0,6-5 0,-6-5 0,-11-5 0,16 4 0,1-4 0,-1-4 0,-16 4 0,5-5 0,6-5 12,0 5-1,-11 5 0,0 0 0,-5-10-2,5 1 0,5-1 0,-5 10 0,-11-15 3,0 10 0,11 5 0,0 0 0,-5-9-12,-6 4-14,-5 0 3,16 5 1,0 0-51,0 0-11,-11 0-1,11 0-1,0 0-165,0 0-33,-17 24-6,17-24-2</inkml:trace>
          <inkml:trace contextRef="#ctx0" brushRef="#br0" timeOffset="24869.0304">13255 2207 2019,'0'0'44,"0"0"10,0 0 2,0 0 0,11 10-44,-11-10-12,-6 9 0,1 1 0,5 5 98,-6 4 18,1-4 3,-1 4 1,-5 6-63,6-1-12,5 0-2,-16 6-1,-6 4-8,11 5-2,5 0 0,-10 0 0,-1 0-61,1 0-13,10-5-2,6-5-1120</inkml:trace>
        </inkml:traceGroup>
      </inkml:traceGroup>
    </inkml:traceGroup>
    <inkml:traceGroup>
      <inkml:annotationXML>
        <emma:emma xmlns:emma="http://www.w3.org/2003/04/emma" version="1.0">
          <emma:interpretation id="{D8F78097-DF49-4E4D-A37D-B0BA49F20DD1}" emma:medium="tactile" emma:mode="ink">
            <msink:context xmlns:msink="http://schemas.microsoft.com/ink/2010/main" type="paragraph" rotatedBoundingBox="12418,6335 28373,6188 28387,7720 12432,78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5455BF-FB7B-4550-878A-A9A1B07698E8}" emma:medium="tactile" emma:mode="ink">
              <msink:context xmlns:msink="http://schemas.microsoft.com/ink/2010/main" type="line" rotatedBoundingBox="12418,6335 28373,6188 28387,7720 12432,7867"/>
            </emma:interpretation>
          </emma:emma>
        </inkml:annotationXML>
        <inkml:traceGroup>
          <inkml:annotationXML>
            <emma:emma xmlns:emma="http://www.w3.org/2003/04/emma" version="1.0">
              <emma:interpretation id="{7B2DFE3B-59C1-4ECA-BCC1-AD759B2EBFF6}" emma:medium="tactile" emma:mode="ink">
                <msink:context xmlns:msink="http://schemas.microsoft.com/ink/2010/main" type="inkWord" rotatedBoundingBox="12411,6535 16555,6307 16632,7694 12488,7922"/>
              </emma:interpretation>
              <emma:one-of disjunction-type="recognition" id="oneOf8">
                <emma:interpretation id="interp40" emma:lang="en-AU" emma:confidence="0">
                  <emma:literal>{7,r,91</emma:literal>
                </emma:interpretation>
                <emma:interpretation id="interp41" emma:lang="en-AU" emma:confidence="0">
                  <emma:literal>{7,r,9,</emma:literal>
                </emma:interpretation>
                <emma:interpretation id="interp42" emma:lang="en-AU" emma:confidence="0">
                  <emma:literal>{7,r,9l</emma:literal>
                </emma:interpretation>
                <emma:interpretation id="interp43" emma:lang="en-AU" emma:confidence="0">
                  <emma:literal>{7,ri91</emma:literal>
                </emma:interpretation>
                <emma:interpretation id="interp44" emma:lang="en-AU" emma:confidence="0">
                  <emma:literal>{7,ri9l</emma:literal>
                </emma:interpretation>
              </emma:one-of>
            </emma:emma>
          </inkml:annotationXML>
          <inkml:trace contextRef="#ctx0" brushRef="#br0" timeOffset="34863.1213">680 3362 403,'0'0'17,"0"0"5,0 0-22,0-5 0,0-4 0,-6-1 0,6 10 380,0 0 71,-11 0 14,6-10 3,-6 0-316,5 5-64,1-4-13,5 9-3,0 0-51,-16 5-10,5-5-3,-6 0 0,6 4-8,0 1 0,-5 0 0,5 5 0,-6 5 0,6-1 0,0-4 0,6 0-11,-1 4 11,6-4 0,0-10 0,0 0-8,0 0-5,6 15-1,-6-15 0,5 9 0,6 1-6,6-5 0,-17-5-1,11 5 0,0 0 11,5 0 10,-16-5-13,11 5 5,6 4 8,-6-4 0,0 5 0,-6 0 0,1-1 0,-1 6 0,0 0 0,1-1 0,-6 1 0,0 0 0,0-1 0,0 6 8,0-6-8,0 6 0,-6-6 0,6 1 8,0 0-8,-5-1 8,0-4-8,5-10 8,0 0-8,-6 10 0,1 0 0,5-10 8,0 0-8,0 0 0,0 0 0,0 0 8,0 0-8,0 0 0,0 0 0,0 0 0,5-10 0,6 5 0,-6-5 0,1 5 0,-6 5 0,0 0 0,0 0 0,0 0 0,0 0 0,0 0 0,0 0 0,0 0 0,16 5 0,-5 5 12,-5 5 0,-6-1-1,0 1-11,5 4-16,-5 1 4,0 4 1,0 5 11,0 1 0,0 9 0,0-5 0,6 5 0,-1 0 0,1 5 0,-1-5-8,6 5 8,-5-5 0,5-5 10,-6 5-10,6 0 0,0-5 0,0-5 0,0 0-10,-5-9 10,5 4 11,-1-9-3,1-1 0,-11-14 0,11 10-8,6 0 12,-1-5-4,-16-5-8,17-5-12,-1-5 2,6-4 1,-5 4-117,-1-10-23</inkml:trace>
          <inkml:trace contextRef="#ctx0" brushRef="#br0" timeOffset="35240.3175">1124 3513 864,'0'0'76,"0"0"-60,0 0-16,0 0 0,0 0 211,0 0 39,0 0 8,11-5 2,-11 5-114,11-4-22,5 4-5,-5-5-1,0 0-49,6-5-9,-6 5-3,0 0 0,5 0-17,-5 1-4,0-1-1,6 0 0,-1 0-19,6 0-4,-11 0-1,5 0 0,1 5 18,-6 0 4,-11 0 1,16 0 0,1 5-34,-17-5 0,5 10 0,6 0-12,-5 4 12,-6 1 0,0 0 0,0 4 0,0 1 0,-6 4 8,6 5-8,-11-4 0,11-1 0,-5 5 0,5-4 0,-6 9 0,6-10 0,-5 10 0,5-5 0,0-4-9,0-1-36,0-4-7,0 4-2,5-4 0,-5-1-141,6-9-28</inkml:trace>
          <inkml:trace contextRef="#ctx0" brushRef="#br0" timeOffset="35447.9076">1234 3699 1497,'0'0'133,"0"0"-106,0 0-27,0 0 0,11 0 137,0-5 23,-11 5 4,16-5 0,1 0-68,-1 0-15,0 0-2,6-5-1,-5 6-51,5-1-11,0 0-1,-6 5-1,1-5-29,-1 5-5,6 0-2,0 0-682,-6 0-137</inkml:trace>
          <inkml:trace contextRef="#ctx0" brushRef="#br0" timeOffset="36010.0945">1799 4147 748,'0'0'67,"0"0"-54,0 0-13,0 0 0,0 0 250,0 0 47,0 0 10,0 0 1,0 0-142,0 0-29,0 0-5,0 0-2,0 0-64,-6 20-13,6 4-2,0 0-1,0 1-38,-5-1-12,-1 5 0,6 1 0,-5-6 8,5 5-8,0-4 0,-6 4 0,6-5 0,0 1-19,0-1 3,0 0-723,0-9-144</inkml:trace>
          <inkml:trace contextRef="#ctx0" brushRef="#br0" timeOffset="36531.1363">2232 3664 1440,'0'0'128,"0"-14"-103,5-1-25,-5 1 0,6-6 123,-6 1 19,0-1 4,-6 1 1,1-1-30,5 5-5,-6 1-2,6 4 0,-11-5-67,6 6-14,-6 4-2,0 0-1,11 5-13,-11-5-2,0 5-1,0 0 0,11 0-10,-5 10 12,-6 0-12,11-10 12,0 9-12,0 1-11,0-10 3,0 0 0,5 15 8,1-1 0,-1-4 0,6 5 0,-5-6-12,4 6 0,1 0 0,6-1 0,-6-4 12,0 5-8,5-1 8,-5 6-8,0-6 8,0 1 0,6 5 0,-6-1-8,0-4 8,-6 4 0,1 1 0,-1 4-8,-5 0 8,6-4 0,-6-1 0,0 1-8,-6-5 8,6-1 0,0 1 0,0-1 0,0-14 0,0 0 0,-5 15 0,5-15 0,0 0 0,0 0 0,-6 0 0,6 0 0,0 0 9,-5 0-9,-6-5 12,5 0-12,1-4 24,-1-1-1,1 0-1,-1-5 0,6 1 5,0-1 1,6-4 0,-6-1 0,5-4-12,1-1-3,-1 6 0,1-1 0,5-4-13,0 5 0,0-6 0,5 1 0,0 4 0,1 1-12,-1-1 3,1-4 0,5 4-43,0 6-8,-6-1-1,6 1-682,-5-1-136</inkml:trace>
          <inkml:trace contextRef="#ctx0" brushRef="#br0" timeOffset="36757.365">3033 3859 1324,'5'10'118,"1"0"-94,-6-10-24,0 10 0,5-1 164,-5 6 28,5 0 5,-10-1 2,0 6-71,5 4-15,0 1-2,0 4-1,-6-5-69,1 5-13,-1 6-4,6-6 0,0 5-24,-5-5 8,-1 0-8,6 6 0,6-6-107,-1-5-26,1 1-6</inkml:trace>
          <inkml:trace contextRef="#ctx0" brushRef="#br0" timeOffset="37299.1205">3998 3328 2059,'0'0'45,"0"0"10,0 0 1,0 0 2,-6-15-46,1 6-12,-1-1 0,1 0 0,5 10 83,-11-5 14,0-4 3,0 9 1,-6-5-57,6 5-11,-5 0-2,0 0-1,-1 9-30,1-4 0,5 0 0,-6 5 0,1 0 0,5 4 0,0 6-10,5-6 10,1 1-13,-1 5 2,1-6 1,5 1 0,11-1-8,-11 1-2,0-15 0,0 0 0,16 15-4,-10-6-2,-6-9 0,16 10 0,-16-10 6,11 0 0,6-10 1,-1 10 0,-5-4 7,0-1 0,6-5 1,4-5 0,-4 1-1,-1-1-1,1 0 0,-1 1 0,1-1 13,-1 5 0,-5 1 0,0 4 0,0 0 0,-11 5 0,0 0 9,11 10-9,0-1 26,-5 6-1,-6 0 0,5 9 0,-5 0-1,0 6-1,-5-1 0,-1 5 0,1-5 1,5 10 0,0-5 0,0 5 0,0-4-16,0-1-8,-6 0 8,6-5-8,6 5 0,-6-9 8,0 4-8,5-5 0,1-4 0,-1-6 0,6-4-10,-6 0 10,-5-10-70,11 10-7,-5-10-2</inkml:trace>
          <inkml:trace contextRef="#ctx0" brushRef="#br0" timeOffset="37777.3955">4310 3094 345,'0'0'31,"0"0"-31,6-10 0,-6 10 0,11 0 321,0-9 59,5-1 11,-5 5 2,0-5-207,0 0-42,0 6-8,0-6-1,5 5-51,-5 0-11,0 0-1,6 5-1,-6-5-24,0 0-5,5 5-1,-16 0 0,6 0-11,5 5-2,-11-5-1,5 5 0,-5-5-19,0 0-8,6 10 8,-1 5-8,-5-15 0,0 14 0,0 1 8,-5 4-8,-6 11-19,5-6-5,1 5-2,-1 0 0,1 6-60,-1-6-12,6 5-2,0 0-1,6-10-19,-1 6-3,6-1-1,-5-5 0,-1-4 8,1-1 2,5 1 0,-6-1 0,6 6 65,-5-6 13,-1 6 2,1-6 1,-1 5 16,1 1 3,-1-6 1,0 6 0,1-1 28,-1 5 5,1-4 2,5-1 0,0 0 3,-6 1 1,6 4 0,-5-5 0,5 6 36,-6-6 7,-5-4 2,6 4 0,-1-5 19,-5 1 4,0-5 1,0-6 0,-5 6-14,5-5-2,-6 4-1,1-4 0,-1 5-24,1-6-5,-1 1-1,-5-5 0,-5-5-18,10 5-4,6-5-1,-11 5 0,0-5-25,1 0 0,-1 0-9,11 0 9,-11-5-174,0 0-28</inkml:trace>
        </inkml:traceGroup>
        <inkml:traceGroup>
          <inkml:annotationXML>
            <emma:emma xmlns:emma="http://www.w3.org/2003/04/emma" version="1.0">
              <emma:interpretation id="{7E6C08F7-2018-4F79-9E03-434018333AE0}" emma:medium="tactile" emma:mode="ink">
                <msink:context xmlns:msink="http://schemas.microsoft.com/ink/2010/main" type="inkWord" rotatedBoundingBox="18153,6280 22270,6298 22264,7614 18147,7596"/>
              </emma:interpretation>
              <emma:one-of disjunction-type="recognition" id="oneOf9">
                <emma:interpretation id="interp45" emma:lang="en-AU" emma:confidence="0">
                  <emma:literal>{8,910}</emma:literal>
                </emma:interpretation>
                <emma:interpretation id="interp46" emma:lang="en-AU" emma:confidence="0">
                  <emma:literal>{8,910]</emma:literal>
                </emma:interpretation>
                <emma:interpretation id="interp47" emma:lang="en-AU" emma:confidence="0">
                  <emma:literal>{89,103</emma:literal>
                </emma:interpretation>
                <emma:interpretation id="interp48" emma:lang="en-AU" emma:confidence="0">
                  <emma:literal>18, 9,103</emma:literal>
                </emma:interpretation>
                <emma:interpretation id="interp49" emma:lang="en-AU" emma:confidence="0">
                  <emma:literal>18,9,io)</emma:literal>
                </emma:interpretation>
              </emma:one-of>
            </emma:emma>
          </inkml:annotationXML>
          <inkml:trace contextRef="#ctx0" brushRef="#br0" timeOffset="40683.5476">8297 3333 921,'0'0'40,"0"0"10,0-10-40,11 0-10,-5-4 0,-1 4 0,-5-5 253,6 6 49,-1-6 10,-5 0 1,0 1-163,0-1-33,0 5-6,-5-4-2,-1 4-47,1-5-10,-1 6-1,1 4-1,-6-5-28,5 5-6,-5 0 0,0 0-1,0 1-15,0 8 8,0 1-8,0-5 0,6 5 0,-6 0 0,0 5 0,0 4-10,6 1-1,-6 0 0,11-1 0,-6 1 0,6 0-5,0 4 0,0-4-1,6-1 0,-6 1-8,11-5-2,-6-1 0,1 1 0,-6-10 11,16 5 1,-5 0 1,5-5 0,-5-5 14,6 0 0,-6-5 0,5 6 0,1-6 0,-1 0 0,1 0 0,-1-4 0,1 4 0,-1-5 0,-5 6 0,0-1 0,0-5 13,0 5-1,0 6 0,-11 4 0,0 0 2,0 0 0,0 0 0,0 0 0,0 0 1,0 0 0,0 0 0,5 14 0,1 11-6,-6-6-1,0 5 0,5 1 0,-5 4-8,6 0 0,-6-4 0,0 4 0,0-5 0,5 6 0,-5-6 0,11 5 0,-11 0 0,0-4 0,0 4 0,0-5 0,0-4 0,0 4 0,0-4 0,6-1 0,-6 1-21,0-6 0,0 1 0,0-5 0,0 0-133,0-10-26,5 9-6</inkml:trace>
          <inkml:trace contextRef="#ctx0" brushRef="#br0" timeOffset="40973.2829">8873 3801 1728,'0'0'153,"0"0"-122,0 0-31,0 0 0,0 0 126,0 0 19,0 5 4,0 5 1,0-10-14,-5 14-2,5 1-1,-6 4 0,1 1-87,-1 4-18,-5 1-3,11-1-1,0 0 7,0 1 1,-5-1 0,5 0 0,0-9-154,0 5-30,0-1-7</inkml:trace>
          <inkml:trace contextRef="#ctx0" brushRef="#br0" timeOffset="41374.9796">9400 3216 1670,'0'0'74,"0"0"15,0 0-71,0 0-18,0 0 0,0 0 0,0 0 168,0 10 29,0-10 7,5 19 0,-10 10-104,5-4-22,0 4-4,-6-5-1,6 11-49,0-6-9,-5 0-3,-1-5 0,12 1-24,-1-1-4,-5-4-2,11-6 0,0 6-144,0-6-29,0-9-5</inkml:trace>
          <inkml:trace contextRef="#ctx0" brushRef="#br0" timeOffset="41673.2335">9696 3362 1472,'-17'10'65,"17"-5"14,-5 0-63,-1 4-16,1 1 0,-1 0 0,1 5 87,-6 4 14,11-4 3,0 9 1,0 0-45,0 1-10,11-1-2,0 1 0,0-1-31,0 0-6,0-4-2,0 4 0,0-4 19,0-6 3,-6 1 1,12-5 0,-6-10 17,5 5 4,-5-1 1,5-8 0,-5-1 1,6 0 0,-1-5 0,1-5 0,-6 1-15,0-1-2,5 1-1,1-6 0,-6 1-7,-1-6-2,1 6 0,-5-6 0,-1 6-2,1-1-1,-6 1 0,0-1 0,-6 1-14,1-6-3,-6 1-8,0 5 12,-5-1-24,5 5-4,0-4-2,-6 4 0,1 1-72,5 4-14,0 5-4,-6 0-1049</inkml:trace>
          <inkml:trace contextRef="#ctx0" brushRef="#br0" timeOffset="42156.5908">10145 3065 2001,'0'0'88,"0"0"20,11-5-87,0 0-21,0 0 0,6-5 0,-6 6 114,0-6 18,0 10 4,0-5 1,0 0-41,0 5-8,0-5-1,-11 5-1,0 0-38,11 5-7,-11-5-1,10 10-1,-4-5-18,5 0-3,-11-5-1,5 9 0,6 1-17,-11-10 8,0 10-8,6 0 0,-6 4 0,0-4 0,0 5 0,0-6 0,0 6 0,0 0 0,-6-6-10,1 11 10,-1-6-29,1 6 1,5-5 1,-6-6 0,1 6-13,5 0-4,0-1 0,0 1 0,0-1-10,5 1-2,-5-5-1,6 0 0,-6-1 15,5 6 3,-5 0 1,0-6 0,6 6 27,-6 0 11,0-1-8,0 6 8,0-6 0,0 6 0,5 4 0,-5 1 0,-5-6 8,-1 5 6,6-4 2,0 4 0,0 1 3,0-1 1,0 0 0,0 1 0,6-1 4,-6 1 0,0-1 1,5-5 0,1 6 7,-6-6 2,5 1 0,-5-1 0,0 1-3,-5-1-1,5-4 0,-6 4 0,1-9 15,-1 0 3,1 0 1,-12 4 0,7 1-10,-7 0-3,1-6 0,-1-4 0,1 0-21,-1 5-5,1-5-1,-6 4 0,5-9-25,1 0-4,-1 0-2,1 0 0,0-4-220,-1 4-44</inkml:trace>
          <inkml:trace contextRef="#ctx0" brushRef="#br0" timeOffset="38816.1105">6378 3060 979,'5'-10'43,"-5"10"9,0 0-41,6-10-11,-6 1 0,5-1 0,6 0 245,-11-4 47,0 4 10,0 10 2,0-10-148,0 10-30,0 0-6,0 0 0,0 0-49,-16-5-10,-1 0-1,17 5-1,-16 5-47,-1 0-12,6 0 0,-10 5 0,-1 4 0,5 6 0,6-6-9,6 1 9,-1 5-17,-5-6 3,6 1 1,-1-1 0,6 1-9,0-5-2,0 0 0,0-10 0,0 0 4,0 0 1,11 4 0,0 1 0,-11-5 9,11 0 2,0-5 0,0 1 0,6-1 8,-6 0 8,0 0-8,5 0 11,-16 5-11,0 0 0,16-5 0,1 0-11,-17 5 11,22 0 0,-6 5 0,1 0 0,-6-5 0,5 5 8,-16-5-8,11 10 11,0 4-11,0 6 8,-5-6-8,-6 6 8,5 4-8,-10 1 8,5-1-8,-6 10 8,-5 0-8,0 0 0,6 1 0,-6-1 8,0 0-8,0 0 0,5 0 0,1-5 0,-1 5 0,1-9 0,-1 4 0,1 0 0,5-4 0,-6-6 0,6-4 0,6-1 0,-6 1 0,11-5 0,-11-10-9,0 0 9,5 5 0,6 4 0,0-9-8,-5 0 8,-6 0 0,16 0 0,-5 0 0,-11 0 0,0 0 0,0 0 0,11 0 0,-11 0 0,11 5 0,-5 5 0,4 0 0,-4 4 9,-1 1-9,-5 5 0,6-1 0,-6 5 8,5 6-8,-5-1 0,6-5 0,-6 6 8,0-6-8,0 10 0,0-10 9,5 6-9,-5-6 12,6-4-1,-1-1-1,6-4 0,-5-1-2,-1 1-8,1-5 12,5-5-4,-11-5-8,16 0-16,1 0 4,5-10 1,0 0-48,-1-9-9,7-1-3</inkml:trace>
          <inkml:trace contextRef="#ctx0" brushRef="#br0" timeOffset="39504.7248">7261 3387 1267,'0'0'56,"0"-10"12,0-5-55,-6 5-13,1-4 0,-1-1 0,6 1 208,-11-1 40,0 0 7,-5 6 1,5 4-161,-5-5-33,-6 5-6,5 5-2,1 0-54,-1 0 0,-5 5 0,0-5-8,6 5 8,5 0 0,0 4 0,0 1 0,5 0-10,6 0 0,0-10 0,0 9 0,11 6 2,-5-5 0,5 0 0,5 4 0,6-9 8,-5 5-8,-1 0 8,1-1-8,-1 6 8,6-5 0,-5 4 0,-1 1 0,6 0 0,-6 4 0,1 1 0,-6-6 0,-6 1 0,1-1 0,-1 6 0,1-5 0,-12 4 0,1 1 8,-1-1-8,1 1 0,-6-6 8,5 6-8,-5-6 8,0 1-8,6-5 8,5-10-8,0 0 8,0 0-8,0 0 24,0 0 0,-6-10 0,1 0 0,5 0 12,-6 1 4,12-6 0,-1-4 0,-5-1 2,6-4 1,5-6 0,0 1 0,0 5-35,5-5-8,-10-6 0,5 11 0,0-5-25,0 4-7,-6 6-2,6-1 0,0 1-141,0 4-28,-5 6-5</inkml:trace>
          <inkml:trace contextRef="#ctx0" brushRef="#br0" timeOffset="39736.9675">7667 3723 1152,'0'0'102,"0"0"-82,0 0-20,5 10 0,-5-10 220,0 14 40,-5-4 8,5 5 2,0 4-115,0 1-23,-6-1-5,6 1-1,-5 9-69,-6-5-13,5 10-4,6-4 0,-11 4-26,6-5-6,5 0 0,-6 5-8,6-9 0,0 4-12,0-5 0,0-4-795,6-1-158</inkml:trace>
        </inkml:traceGroup>
        <inkml:traceGroup>
          <inkml:annotationXML>
            <emma:emma xmlns:emma="http://www.w3.org/2003/04/emma" version="1.0">
              <emma:interpretation id="{1ADB8C40-DBD6-4975-B623-8F76D660DC2F}" emma:medium="tactile" emma:mode="ink">
                <msink:context xmlns:msink="http://schemas.microsoft.com/ink/2010/main" type="inkWord" rotatedBoundingBox="23892,6178 25588,6952 25062,8105 23365,7331"/>
              </emma:interpretation>
              <emma:one-of disjunction-type="recognition" id="oneOf10">
                <emma:interpretation id="interp50" emma:lang="en-AU" emma:confidence="0">
                  <emma:literal>{</emma:literal>
                </emma:interpretation>
                <emma:interpretation id="interp51" emma:lang="en-AU" emma:confidence="0">
                  <emma:literal>}</emma:literal>
                </emma:interpretation>
                <emma:interpretation id="interp52" emma:lang="en-AU" emma:confidence="0">
                  <emma:literal>q</emma:literal>
                </emma:interpretation>
                <emma:interpretation id="interp53" emma:lang="en-AU" emma:confidence="0">
                  <emma:literal>8</emma:literal>
                </emma:interpretation>
                <emma:interpretation id="interp54" emma:lang="en-AU" emma:confidence="0">
                  <emma:literal>9</emma:literal>
                </emma:interpretation>
              </emma:one-of>
            </emma:emma>
          </inkml:annotationXML>
          <inkml:trace contextRef="#ctx0" brushRef="#br0" timeOffset="42983.0992">12010 3060 1440,'0'0'128,"0"0"-103,0 0-25,0 0 0,0-10 171,-5 5 29,5 5 5,-11-5 2,-6 1-115,1-1-22,5 0-5,0 5-1,0 10-51,0-6-13,-11 6 0,11 0 0,5 0-10,-5 4-5,0 1-1,6 0 0,5-15 0,0 9 0,0-9 0,0 0 0,5 15 16,-5-15-12,11 5 12,-11-5-12,11 5 2,6-5 1,5 0 0,-6 0 0,-5 0 9,0 0 0,0 0 0,0 5 0,6-1 16,-1 6 0,-16-10-1,16 5 0,6 5 12,-11 0 2,-5 4 1,-6-4 0,5 5 2,-5-6 0,6 6 0,-12 0 0,1 4-19,-1 1-3,6-1-1,-11 1 0,-5-6-1,-1 6 0,12-6 0,0 6 0,-1-1-8,-5-4 0,0-5 0,6 4 8,5-14-8,5 10 0,-5-10 0,0 0 0,0 0 0,0 0 0,0 0 0,0 0 0,0 0 0,0 0 0,0 0 0,0 0 0,0 0 0,11 0 0,6-10 0,-17 10 0,0 0 8,0 0-8,16 5 12,-5-5-4,-11 0 17,0 0 3,0 0 1,16 5 0,6 0-1,-11 0-1,-11-5 0,6 14 0,10 1 4,-10 5 1,-6-1 0,-6 5 0,-5-4-32,6 9 0,-1 0 0,-5 1 0,-5 4-11,5 5-5,11 0 0,-6 0-1,-5 10 17,0-6-12,11 1 12,6 5-10,-1 0 2,-5-10 0,6 5 0,5-10 0,5 0-13,1-5-3,-6 0 0,11-4 0,0-6-26,5-4-6,0-5 0,1-1-723,-1-9-144</inkml:trace>
        </inkml:traceGroup>
        <inkml:traceGroup>
          <inkml:annotationXML>
            <emma:emma xmlns:emma="http://www.w3.org/2003/04/emma" version="1.0">
              <emma:interpretation id="{033D06BC-8A36-44A0-ABFF-B52D20A1AF66}" emma:medium="tactile" emma:mode="ink">
                <msink:context xmlns:msink="http://schemas.microsoft.com/ink/2010/main" type="inkWord" rotatedBoundingBox="26066,6661 27065,6652 27073,7553 26074,7562"/>
              </emma:interpretation>
              <emma:one-of disjunction-type="recognition" id="oneOf11">
                <emma:interpretation id="interp55" emma:lang="en-AU" emma:confidence="0">
                  <emma:literal>9,101)</emma:literal>
                </emma:interpretation>
                <emma:interpretation id="interp56" emma:lang="en-AU" emma:confidence="0">
                  <emma:literal>9,101]</emma:literal>
                </emma:interpretation>
                <emma:interpretation id="interp57" emma:lang="en-AU" emma:confidence="0">
                  <emma:literal>9,io,1)</emma:literal>
                </emma:interpretation>
                <emma:interpretation id="interp58" emma:lang="en-AU" emma:confidence="0">
                  <emma:literal>9,io,11</emma:literal>
                </emma:interpretation>
                <emma:interpretation id="interp59" emma:lang="en-AU" emma:confidence="0">
                  <emma:literal>9,101,]</emma:literal>
                </emma:interpretation>
              </emma:one-of>
            </emma:emma>
          </inkml:annotationXML>
          <inkml:trace contextRef="#ctx0" brushRef="#br0" timeOffset="44252.6285">14138 3450 2106,'0'0'93,"0"0"19,0 0-89,0 0-23,0 0 0,0 0 0,5-10 89,-5 10 14,0 0 2,0 0 1,0 0-31,0 0-7,0 0 0,0 0-1,0 15-35,0 4-6,6 1-2,-1 4 0,-10 1-24,-1-6 8,6 5-8,0 1 0,6-1 0,-6 1-9,0-6 0,0 5 0,0-4-123,0-1-24,5-4-4,1 0-918</inkml:trace>
          <inkml:trace contextRef="#ctx0" brushRef="#br0" timeOffset="44586.1118">14511 3504 1382,'0'0'61,"0"0"13,0 0-59,0 0-15,0 0 0,0 0 0,0 0 196,0 0 37,0 0 7,0 0 2,0 0-154,-11 14-32,5 6-5,1-1-2,-1 1-28,6 4-5,-5 5-2,5-4 0,0-1-14,0 5-10,5-4 2,1-1 0,-1 0 8,1-4 0,5-1 0,5-9 0,-5-5 0,6 0 11,-6-5-3,5 0 0,0 0 7,6-5 1,-5 0 0,5-5 0,-11 1 4,5-6 2,-5 0 0,6-4 0,-6-1 14,5 1 4,1-5 0,-7-1 0,1 6 9,0-6 3,-5 6 0,-1-6 0,-5-4-39,6 5-13,-12-5 9,1 4-9,-1 1 0,1-1 8,-6 6-8,0-1 0,-5 1-35,-1 9-12,1 0-2,-1 6-1,1-1-123,-1 5-25,1 0-5,5 9-833</inkml:trace>
          <inkml:trace contextRef="#ctx0" brushRef="#br0" timeOffset="44830.541">15136 3859 2145,'0'0'95,"0"0"20,0 0-92,0 0-23,5 15 0,-5 0 0,-5-6 99,5 6 15,-6 0 3,6-1 1,-5 6-56,5-6-11,-6 11-3,1-6 0,0 6-28,5-1-5,-6 0-2,-5 6 0,6-1-24,-6-5-5,5 1 0,1-6-800,-1 1-160</inkml:trace>
          <inkml:trace contextRef="#ctx0" brushRef="#br0" timeOffset="43558.1743">12920 3450 403,'22'-10'17,"-22"10"5,-11-5-22,6-4 0,16-1 0,-11 0 0,-6 0 417,1 1 79,5-6 16,0 5 4,5-4-325,-5 4-65,-11 0-13,0-5-2,11 15-71,0 0-15,-16-4-2,5-1-1,5-5-22,1 10 8,-11 5-8,-1 5 0,1-1 0,-1 11 0,12-6 0,-6 11-8,-6-6 8,6 1-10,11 4 10,6-4-10,-6 4 10,0-9-13,0 4 5,11-4 8,5-1-32,-10-4 2,-6-10 0,11 10 0,16-10-1,-10 0 0,-1 0 0,6-10 0,-6 0 4,6 1 1,-5-6 0,-6 0 0,-6 1 26,12-1 0,10 1 0,-5-1 0,-16 0 0,10 1 0,0 4 0,6 0 0,-11 5 24,0 0 3,-11 5 1,0 0 0,17 5-8,-12 0-2,-5 10 0,0-1 0,11 6-2,-11 4-1,-11 6 0,6-1 0,-1 5-15,1-5 0,5 5 0,-11 0 0,-11 1 0,11-1 0,16 5 0,-5 0 0,-11-5-49,6 5-7,10-5 0,-5 0-678,11 0-135</inkml:trace>
          <inkml:trace contextRef="#ctx0" brushRef="#br0" timeOffset="43761.6296">13425 3991 345,'0'0'31,"0"0"-31,0 0 0,11 10 0,-11-10 344,5 10 64,-5 4 12,-5 1 2,5 4-218,-6-4-43,1 0-9,5 4-1,0 1-52,-6 4-11,-10-5-1,5 6-1,11-1-62,-11 5-13,-5 1-3,-1-6 0,1-4-8,5 4-11,0-5 3,0 1 0,-6-1-193,6-4-39</inkml:trace>
          <inkml:trace contextRef="#ctx0" brushRef="#br0" timeOffset="45359.5447">15756 3192 1324,'0'0'118,"0"0"-94,0 0-24,0 0 0,0 0 194,0 0 34,0 0 8,0 0 0,0 0-110,5 14-22,-5 6-5,6-1-1,-6 1-64,0 4-13,0 5-2,0 5-1,5 1 13,-5-1 2,0 5 1,0-5 0,0-5-34,0 5 0,0-5 0,0 1 0,6-1-24,-1 0-12,-5-4-3,6-1 0,-1 0-181,-5-4-36</inkml:trace>
          <inkml:trace contextRef="#ctx0" brushRef="#br0" timeOffset="45970.5631">16112 3153 1782,'0'0'79,"11"-10"16,0-5-76,5 5-19,6-4 0,0 4 0,-5-5 113,-1 1 19,6-1 4,0 1 1,0 4-11,-5 5-2,-1-5-1,-5 5 0,0 0-63,0 1-13,-11 4-3,5 0 0,6-5-14,-11 5-3,0 0-1,0 0 0,0 0-18,6 14-8,-12 1 0,6 0 8,-5-1-23,-1 6-5,6-1 0,-5 6-1,-6-6-16,11 1-3,-6-1-1,6 1 0,6-1 1,-6 1 1,5-1 0,1-4 0,-6-1 15,5-4 4,-5-10 0,6 15 0,-1-6 20,-5-9-11,0 0 11,6 15-8,-6 0-7,5 4-1,-5-9 0,6 5 0,-1-1 0,1 6 0,-6-1 0,5 1 0,1 4 16,-1-4 0,6 4 0,-5 5 0,-6-4 0,5 4 0,-5 0 0,0 0 0,6 1 0,-1-1-9,-5 0 9,0 0-8,-5 5 8,5-4 14,5-6-3,-10 0-1,-1 6 14,6-1 4,-5 0 0,5-9 0,-6-1 1,1 1 1,-1-1 0,6-4 0,0-5-7,-5-1-2,5 1 0,0 0 0,-6 0 3,6-10 1,0 0 0,0 0 0,-11 0-40,0 0-8,0-5-1,-5 0-1201</inkml:trace>
        </inkml:traceGroup>
      </inkml:traceGroup>
    </inkml:traceGroup>
    <inkml:traceGroup>
      <inkml:annotationXML>
        <emma:emma xmlns:emma="http://www.w3.org/2003/04/emma" version="1.0">
          <emma:interpretation id="{EAA79B43-3176-4E6B-9D6F-E874B253A0F5}" emma:medium="tactile" emma:mode="ink">
            <msink:context xmlns:msink="http://schemas.microsoft.com/ink/2010/main" type="paragraph" rotatedBoundingBox="12850,8504 17376,8159 17481,9531 12955,98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A4A8B4-F84E-41CC-B810-11AA53BF5F0E}" emma:medium="tactile" emma:mode="ink">
              <msink:context xmlns:msink="http://schemas.microsoft.com/ink/2010/main" type="line" rotatedBoundingBox="12850,8504 17376,8159 17481,9531 12955,9876"/>
            </emma:interpretation>
          </emma:emma>
        </inkml:annotationXML>
        <inkml:traceGroup>
          <inkml:annotationXML>
            <emma:emma xmlns:emma="http://www.w3.org/2003/04/emma" version="1.0">
              <emma:interpretation id="{54C30185-DDF7-437F-9D78-FD6AD15D4D5D}" emma:medium="tactile" emma:mode="ink">
                <msink:context xmlns:msink="http://schemas.microsoft.com/ink/2010/main" type="inkWord" rotatedBoundingBox="12850,8504 17376,8159 17481,9531 12955,9876"/>
              </emma:interpretation>
              <emma:one-of disjunction-type="recognition" id="oneOf12">
                <emma:interpretation id="interp60" emma:lang="en-AU" emma:confidence="0">
                  <emma:literal>{10,112)</emma:literal>
                </emma:interpretation>
                <emma:interpretation id="interp61" emma:lang="en-AU" emma:confidence="0">
                  <emma:literal>{10,111)</emma:literal>
                </emma:interpretation>
                <emma:interpretation id="interp62" emma:lang="en-AU" emma:confidence="0">
                  <emma:literal>{10,114)</emma:literal>
                </emma:interpretation>
                <emma:interpretation id="interp63" emma:lang="en-AU" emma:confidence="0">
                  <emma:literal>{10, 1,2)</emma:literal>
                </emma:interpretation>
                <emma:interpretation id="interp64" emma:lang="en-AU" emma:confidence="0">
                  <emma:literal>{10, 112)</emma:literal>
                </emma:interpretation>
              </emma:one-of>
            </emma:emma>
          </inkml:annotationXML>
          <inkml:trace contextRef="#ctx0" brushRef="#br0" timeOffset="47464.6288">1020 5254 1036,'0'0'92,"0"0"-73,0 0-19,0 0 0,0 0 146,0 0 26,0 0 4,0 0 2,0 0-40,0 0-8,-6-5-2,6 5 0,0 0-39,0 0-8,0 0-1,-5 0-1,5 0-34,0 0-6,-17 0-2,6 5 0,11-5-25,-5 4-4,-6 6-8,0 0 11,11-10-11,-5 10 0,-1-1 0,1 1 0,5 0 0,0-10-11,-6 10 11,6-10-8,6 14 8,-1-4 0,-5-10 0,6 10-8,5-5 8,0 0 0,-1 4-9,1-9 9,6 5 0,-1 0 0,-5 0-9,0 0 9,6 0 0,-12-5 0,6 9 0,0-4 0,0 5 0,-5 0 0,-1 0 0,1 4 0,-1 1 0,-5-1 0,-5 1 8,5 5-8,-6-1 0,1-4 0,-6 9 0,5-4 0,1-6 0,-1 6 0,-5-1 0,6-4 0,5 4 0,0-4 0,0-15-8,0 0 8,0 0 0,0 10 0,5 4-8,-5 6 8,0-10 0,6-1 0,-6 1 0,11 0 0,-6 4 0,1 1 0,-1 0-8,1 4 8,-1 1 0,6-6 0,-5 6 0,5-1 0,-6 6 0,0-6 0,1 6 0,5-1 9,-6 0-9,6 1 0,-5 4 0,-1-5 8,1 1-8,-1-6 0,1 1 0,-1 4 8,-16-9-8,17-1 0,5-4 0,5 0 0,1-5-11,-1 0 3,1-5 0,-1-5 0,6 0-39,-6 0-7,6-10-2,-5 1-1003</inkml:trace>
          <inkml:trace contextRef="#ctx0" brushRef="#br0" timeOffset="47622.3882">1607 5595 1792,'0'0'80,"0"0"16,0 0-77,0 0-19,0 0 0,0 0 0,0 0 123,0 0 21,0 0 4,0 0 0,0 0-61,5 14-13,1 1-2,-6 0-1,0-1-41,0 1-8,0 9-2,0 1 0,0-6-20,0 6 0,0-1 0,11-5 0,-11-4-20,5 5-8,1-6-1,-1-4-1,6 0-166,0-1-32</inkml:trace>
          <inkml:trace contextRef="#ctx0" brushRef="#br0" timeOffset="48077.1336">1892 5536 288,'0'0'25,"0"0"-25,0 0 0,0 0 0,0 0 340,-6 15 62,6 0 13,0 4 2,-5-4-260,5-1-52,0 6-10,5-1-3,-5 1-44,6-1-10,-6 1-2,11-1 0,0 6-15,0-6-3,5 1-1,1-6 0,-1 1 3,6-5 0,0-5 0,0-1 0,-6 1 12,-5-5 4,0 0 0,6-5 0,-1-4 13,1-6 3,-1 0 1,1 1 0,-6 4-15,5-9-3,0-1-1,-5 1 0,0-6-2,-5 6 0,5-6 0,0 1 0,-6 0-12,-5-1-2,0-4-1,-5 5 0,-1 4-17,1 1 8,-12-1-8,6 1 0,0 4-8,-5 0-9,-6 10-2,6-4 0,-1 9-119,17 0-24,-11 9-5,6 1-605,-6 0-122</inkml:trace>
          <inkml:trace contextRef="#ctx0" brushRef="#br0" timeOffset="48157.9177">2616 5834 1612,'0'0'144,"0"0"-116,0 0-28,0 0 0,11 14 181,-6 1 31,1 0 5,-6 4 2,0 1-91,0-1-19,0 1-3,0 9-1,-6 0-62,1 5-13,-1 5-2,1 0-1,-1 0-18,1 0-9,5 0 10,-6 0-10,6 0 0,-5-5-15,-1 0 2,6-4-837,6-6-167</inkml:trace>
          <inkml:trace contextRef="#ctx0" brushRef="#br0" timeOffset="48733.3323">3159 5332 1926,'5'-5'85,"-5"0"18,0 5-83,0 0-20,6 0 0,-1-5 0,1 0 105,-6 5 17,0 0 3,5 5 1,1-5-48,-1 5-10,1 5-1,-1-1-1,1 6-41,-1 4-8,6 1-1,-6 9-1,1 0-4,-1 6-1,1-6 0,-1 0 0,-5 5-40,6-5-8,-1 1-2,6-1 0,-5 5-170,5-5-34</inkml:trace>
          <inkml:trace contextRef="#ctx0" brushRef="#br0" timeOffset="49058.8923">3773 5809 748,'0'0'33,"0"0"7,-11 10-32,5 0-8,1 4 0,-1-4 0,6-10 364,0 15 72,0-5 13,0 4 3,0 1-284,6-1-58,-1 6-11,1-1-3,-6 6-62,5-6-13,-5 1-2,-5 4-1,5 1-18,-6-6 0,12 1 0,-6-1 0,0-4-170,0-1-34</inkml:trace>
          <inkml:trace contextRef="#ctx0" brushRef="#br0" timeOffset="50147.578">4425 5273 1497,'0'0'133,"11"-10"-106,-5 1-27,5-6 0,0 0 106,5 1 16,-5-1 3,6 0 1,5 1-14,-6-1-2,1 5-1,-1 1 0,6-1-42,-6 0-9,6 5-2,0 0 0,-5 1-20,-1 4-4,1 0 0,-17 0-1,11 9-16,-11-9-3,11 10-1,0 5 0,-6 4-11,1 1 8,-6 4-8,-6 5 8,6-4-8,-5 4-9,-6 0 9,5 0-13,-5-4-11,6 4-1,-1 0-1,6 1 0,-11-6 4,11-5 1,6 1 0,-1-1 0,1-9 2,-1 5 1,6-5 0,-11-10 0,11 9 6,-11-9 2,11 5 0,6 0 0,-1-5 10,-16 0 0,11 0 0,5 0 0,-16 0 0,17 0 0,-1-5 0,-5 5 0,6-5 8,-1 5-8,-5 0 8,6 0-8,-17 0 9,11 0-9,5 10 12,-5-5-12,0 0 0,-11-5 0,11 10 0,0-1 0,-6 6 0,1 0-9,-1-6-1,-5-9 0,6 10-38,-6-10-7,0 0-1,0 0-1,11 5-57,0-15-11</inkml:trace>
          <inkml:trace contextRef="#ctx0" brushRef="#br0" timeOffset="50963.3693">5111 4927 633,'0'0'56,"0"0"-44,0 0-12,0 0 0,0 0 293,0 0 57,0 0 11,0 0 3,11-10-195,-11 10-38,0 0-8,11-5-2,0-4-49,5 4-11,-5-5-1,0 10-1,0-5-21,0 0-4,0-5-1,0 6 0,0 4-22,0 0-11,6-5 10,-6 5-10,-11 0 8,0 0-8,0 0 0,5 9 0,-5-9 0,5 10 0,1 0 0,-1 5 0,-10-1 0,5 6-12,0-1 1,-6 1 0,1-1-13,5 1-4,-5-1 0,5-4 0,0 4 2,0-4 0,5-5 0,0 4 0,-5 1 8,6 0 2,-6-15 0,0 14 0,5 6 16,1-6 16,-1 1-4,-5 0 0,6-6-12,-1 6 0,-5 4 0,6-4 0,-1 5-10,6-1-5,-5 1-1,5 4 0,0 5 16,0-4 10,0 4-2,5 0 0,-5 0 15,0 1 2,-5 4 1,-1 0 0,1-5 14,5 5 2,5 5 1,-5 0 0,0-5-7,0 0 0,-6-4-1,1 4 0,5 0 9,-11 0 3,0 0 0,0-5 0,0 1-8,-6-6-2,1 0 0,-6 1 0,5-6-19,-5 1-4,6-10-1,-1 4 0,1 1-13,5-15 0,0 0 0,-16 5-10,5-5-31,-6 0-7,1 0 0,-1-5-861,-5-5-172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5:20:19.858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3493C7E4-A61C-419F-941D-648C76BE61EE}" emma:medium="tactile" emma:mode="ink">
          <msink:context xmlns:msink="http://schemas.microsoft.com/ink/2010/main" type="writingRegion" rotatedBoundingBox="6659,16349 18069,16013 18133,18182 6722,18518"/>
        </emma:interpretation>
      </emma:emma>
    </inkml:annotationXML>
    <inkml:traceGroup>
      <inkml:annotationXML>
        <emma:emma xmlns:emma="http://www.w3.org/2003/04/emma" version="1.0">
          <emma:interpretation id="{4CF77EA6-3430-4714-8611-D46565B5C899}" emma:medium="tactile" emma:mode="ink">
            <msink:context xmlns:msink="http://schemas.microsoft.com/ink/2010/main" type="paragraph" rotatedBoundingBox="6659,16349 18069,16013 18133,18182 6722,185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9A233D-492D-4F0E-AFF9-EBCB9868037A}" emma:medium="tactile" emma:mode="ink">
              <msink:context xmlns:msink="http://schemas.microsoft.com/ink/2010/main" type="inkBullet" rotatedBoundingBox="6662,16464 6998,16454 7011,16889 6675,16899"/>
            </emma:interpretation>
            <emma:one-of disjunction-type="recognition" id="oneOf0">
              <emma:interpretation id="interp0" emma:lang="en-AU" emma:confidence="0">
                <emma:literal>:</emma:literal>
              </emma:interpretation>
              <emma:interpretation id="interp1" emma:lang="en-AU" emma:confidence="0">
                <emma:literal>|</emma:literal>
              </emma:interpretation>
              <emma:interpretation id="interp2" emma:lang="en-AU" emma:confidence="0">
                <emma:literal>!</emma:literal>
              </emma:interpretation>
              <emma:interpretation id="interp3" emma:lang="en-AU" emma:confidence="0">
                <emma:literal>;</emma:literal>
              </emma:interpretation>
              <emma:interpretation id="interp4" emma:lang="en-AU" emma:confidence="0">
                <emma:literal>"</emma:literal>
              </emma:interpretation>
            </emma:one-of>
          </emma:emma>
        </inkml:annotationXML>
        <inkml:trace contextRef="#ctx0" brushRef="#br0">-318 44 345,'0'0'31,"0"0"-31,0 0 0,0 0 0,0 0 266,0 0 47,0 0 10,0 0 1,0 0-251,17 0-50,-1 5-11,-16-5-1,0 0-61,11 0-12,5 0-2,-5 0-561</inkml:trace>
        <inkml:trace contextRef="#ctx0" brushRef="#br0" timeOffset="-235.7194">-263-380 1724,'0'0'38,"0"0"8,0 0 2,0 0 0,0 0-39,0 0-9,-6 5 0,6-5 0,0 0 133,0 0 25,0 0 5,0 0 1,-5-5-63,5 5-12,0 0-2,0 0-1,0 0-38,0 0-8,-6-5-2,6 5 0,0 0-38,0 0-10,0 0-1,0 0-801,0 0-160</inkml:trace>
        <inkml:trace contextRef="#ctx0" brushRef="#br0" timeOffset="121.2789">0 10 1562,'0'0'69,"0"0"15,0 0-68,0 0-16,0 0 0,0 0 0,0 0 157,0 0 28,0 0 6,0 0 1,0 0-94,0 0-18,0 0-4,0 0-1,17-10-186,-17 10-37</inkml:trace>
      </inkml:traceGroup>
      <inkml:traceGroup>
        <inkml:annotationXML>
          <emma:emma xmlns:emma="http://www.w3.org/2003/04/emma" version="1.0">
            <emma:interpretation id="{6F24C674-AB6B-4AD9-AA2D-848DFFE2987E}" emma:medium="tactile" emma:mode="ink">
              <msink:context xmlns:msink="http://schemas.microsoft.com/ink/2010/main" type="line" rotatedBoundingBox="7845,16314 17896,16018 17917,16748 7867,17044"/>
            </emma:interpretation>
          </emma:emma>
        </inkml:annotationXML>
        <inkml:traceGroup>
          <inkml:annotationXML>
            <emma:emma xmlns:emma="http://www.w3.org/2003/04/emma" version="1.0">
              <emma:interpretation id="{82A45068-42F1-42F4-B33B-6622316562AA}" emma:medium="tactile" emma:mode="ink">
                <msink:context xmlns:msink="http://schemas.microsoft.com/ink/2010/main" type="inkWord" rotatedBoundingBox="7846,16340 11784,16224 11804,16918 7866,17034"/>
              </emma:interpretation>
              <emma:one-of disjunction-type="recognition" id="oneOf1">
                <emma:interpretation id="interp5" emma:lang="en-AU" emma:confidence="0">
                  <emma:literal>27 min)</emma:literal>
                </emma:interpretation>
                <emma:interpretation id="interp6" emma:lang="en-AU" emma:confidence="0">
                  <emma:literal>277 min)</emma:literal>
                </emma:interpretation>
                <emma:interpretation id="interp7" emma:lang="en-AU" emma:confidence="0">
                  <emma:literal>271 min)</emma:literal>
                </emma:interpretation>
                <emma:interpretation id="interp8" emma:lang="en-AU" emma:confidence="0">
                  <emma:literal>27 min))</emma:literal>
                </emma:interpretation>
                <emma:interpretation id="interp9" emma:lang="en-AU" emma:confidence="0">
                  <emma:literal>2I=mntl</emma:literal>
                </emma:interpretation>
              </emma:one-of>
            </emma:emma>
          </inkml:annotationXML>
          <inkml:trace contextRef="#ctx0" brushRef="#br0" timeOffset="1419.8067">872-234 1958,'0'0'87,"0"0"17,-5-5-83,5 5-21,-6-9 0,6-1 0,6 0 93,-6 0 15,0 10 2,5-14 1,6-1-24,0 5-5,0 1-1,-5-1 0,10 0-13,0 5-4,1-5 0,5 10 0,0 0-51,-6 0-13,-5-4 0,0 8 0,6 1 0,-6 5 0,5-5 0,-5 10 0,0-1 0,0 6 0,0-1 0,0 1 0,-6 4 47,1 5 6,-12 1 2,6 9 0,6-10-139,-12 5-28,-5-5-6,6 5-1,5-4 53,-11-1 10,5-5 3,-10-4 0,5-1 13,-5-9 4,5 0 0,-6-5 0,-5-5 36,6 4 0,-1-8 0,1-1 0,-1 0 12,1-5 11,5 0 1,0 1 1,11-6-25,-5 5 0,-6 0 0,11 10 0,5-9 56,1-1 7,-6 10 1,5-10 0,6 0-52,5 6-12,1-1 0,-1-5 0,6 10 54,0-5 8,0 5 2,6 0 0,-1 0-52,-5 0-12,5 5 0,1-5 0,-6 5 14,0 5 0,5-6 0,-5 1 0,-6 0-14,1 0 0,-1 0 0,6-5 0,-5 0-9,-6 0-8,0 0-2,5 0 0,-10 0-33,10 0-6,-10-5-2,4-5-752,-4 5-152</inkml:trace>
          <inkml:trace contextRef="#ctx0" brushRef="#br0" timeOffset="1563.4241">1503-434 633,'0'0'28,"0"0"6,0 0-34,0 0 0,0 0 0,0 0 0,0 0 377,0 0 69,0 0 14,0 0 2,16 10-280,-10 5-56,5 9-11,0-4-3,5-1-46,-5 5-10,0 1-1,6-1-1,-7 5-54,1 1 0,6 4 0,-1-5 0,-10 5 12,5 0 7,0 0 1,5 1 1,-5-6-63,0 0-13,0-5-2,0 1-784,6-11-157</inkml:trace>
          <inkml:trace contextRef="#ctx0" brushRef="#br0" timeOffset="1800.788">1799-268 1612,'0'0'144,"0"0"-116,0 0-28,11 0 0,0-5 164,0 5 26,0-5 6,5 5 0,-5 0-73,6 0-15,-1 0-4,1 0 0,-1 0-1,0 0-1,1 0 0,5 0 0,-6 0-130,6 0-25,-5-5-6,-1 5-1,1-4 6,-6 4 1,-11 0 0,16 0-759,-5 0-152</inkml:trace>
          <inkml:trace contextRef="#ctx0" brushRef="#br0" timeOffset="1947.3952">1903-88 288,'0'0'12,"0"0"4,0 0-16,0 0 0,0 0 0,0 0 0,0 0 528,11 10 102,6-10 21,4 0 4,-10 0-473,0-5-94,11 5-20,0-5-3,0 5-65,0-4-28,6-1 1,-1 0-1227</inkml:trace>
          <inkml:trace contextRef="#ctx0" brushRef="#br0" timeOffset="2577.192">2424-156 1209,'0'0'53,"0"0"12,0 0-52,0 0-13,0 0 0,0 0 0,0 0 266,0 0 50,0 0 11,6 15 1,5-1-206,0 6-42,0-5-8,-6 4-1,6 5-51,-6 1-11,6-1-1,0-4-8,-5-1 11,-1 1-11,1-6 10,5 6-10,-6-10 8,1-1-8,-6-9 0,0 0 0,0 0 0,0 0 0,0 0 0,0 0 0,5-14 0,1-1 0,-6-4 0,-6-6 0,6 6-12,0-6 2,0-4 0,-5 5 0,-1-1 10,6 1 0,0 0 0,6-1 0,-12 6 0,6-1 0,6 1 0,-1 4 0,-5 0 0,6 6 0,-6 9 0,0 0 0,11-5 23,-11 5 6,0 0 2,11 5 0,0 4 1,5-4 1,1 5 0,-6 5 0,-1-1-47,7 1-10,-6 0-1,5-1-1,-5 1 18,0 4 8,6-4-8,-1 0 8,-5 4 0,0-9 0,-5 4 0,5 1 0,0-5 26,-11-10 1,0 0 0,0 0 0,0 0-27,0 0 0,0 0 0,0 0 0,0 0 0,5-15 0,1 5 0,-1-9 0,-10 4 0,5-4 0,0-1 0,5 1 0,-5-1 19,5 1-2,6-1 0,0 1 0,6-1-27,-6 6-6,5-1 0,6 5-1,-5-4 43,-1 4 9,1 10 1,-1-5 1,0 5-17,-5 5-4,6 5-1,-1 4 0,-5 1-4,6 4-1,-6 1 0,0 4 0,5 1-10,-5 4 0,0 0 9,6 0-9,-6 6-16,0-6-7,5 0-1,0-5-1,-5 6-63,0-11-13,0-4-3,-5-1-729,5-4-147</inkml:trace>
          <inkml:trace contextRef="#ctx0" brushRef="#br0" timeOffset="2922.5132">3318-317 1900,'0'0'84,"0"0"18,0 0-82,0 0-20,6 10 0,-1 5 0,-5-1 125,5-4 21,1 0 4,-1 4 1,1 1-75,-1 5-16,6-6-2,-5 1-1,-1-1-5,6 6 0,-5-1-1,-1 1 0,6-5-25,0-1-5,-5 6-1,-1-6 0,6 1-10,-5-5-2,-1-1-8,-5-9 12,0 0-12,0 0 0,0 0 0,0 0 0,0 0 0,0 0 0,6-14 0,-1-6 0,-5 1 8,0-1-8,0-4 0,0 0 0,0-1 8,6 1-8,-6-1 0,11 1 0,-6-5 0,6 4 8,-6 1-8,6 5 0,0-6 12,0 11-1,-5 4 0,5 0 0,0 10 4,0 0 1,0 0 0,0 10 0,0 4 4,0 6 2,5-5 0,-5 4 0,-5 5-22,5 6 0,5-6 0,0 5-12,6 1-41,-5-6-9,-6 5-2,5 0-819,6-9-164</inkml:trace>
          <inkml:trace contextRef="#ctx0" brushRef="#br0" timeOffset="3418.1857">4036-253 921,'0'0'82,"0"0"-66,0 0-16,0 0 0,0 0 328,0 0 61,0 0 13,17 0 2,-6 0-234,0 0-47,5 0-10,1-5-1,-1 0-48,1 0-8,-1 5-3,1-5 0,4 0-25,-4 0-4,-1 1-2,1 4 0,-1 0-22,1-5 8,-1 0-8,-5 5 0,6 5-36,-12-5-11,6-5-2,-11 5-827,0 0-164</inkml:trace>
          <inkml:trace contextRef="#ctx0" brushRef="#br0" timeOffset="3554.8208">4108-512 518,'0'0'23,"0"0"5,0 0-28,0 0 0,0 0 0,0 0 0,0 0 461,0 0 87,0 0 18,0 15 3,0 0-365,0-1-74,5 1-14,1 4-4,-1 1-52,6 4-12,0-4-1,0 9-1,0 0-26,0-4-4,0-1-2,0 5 0,5 0-14,1 6 0,-6-6 0,0 0 0,11 0-41,-6 1-5,-5-1-1,6-5 0,-1-4-201,-5-6-41</inkml:trace>
          <inkml:trace contextRef="#ctx0" brushRef="#br0" timeOffset="3874.4218">4470-614 2336,'0'0'104,"0"0"20,0 0-99,0 0-25,0 0 0,0 0 0,11 10 126,0 4 20,-6-4 4,1 5 1,5-1-70,5 6-13,-5 4-4,5 1 0,1-1 0,5 5 0,-6 10 0,1 0 0,5 0-47,0-5-9,-6 10-8,0-5 9,1 5-17,-1 0-4,6-10-1,-5 0 0,-1-5-219,1 1-44</inkml:trace>
        </inkml:traceGroup>
        <inkml:traceGroup>
          <inkml:annotationXML>
            <emma:emma xmlns:emma="http://www.w3.org/2003/04/emma" version="1.0">
              <emma:interpretation id="{75148777-D1BC-47DC-99AC-D491EDA8E961}" emma:medium="tactile" emma:mode="ink">
                <msink:context xmlns:msink="http://schemas.microsoft.com/ink/2010/main" type="inkWord" rotatedBoundingBox="13387,16193 15335,16136 15353,16741 13405,16798"/>
              </emma:interpretation>
              <emma:one-of disjunction-type="recognition" id="oneOf2">
                <emma:interpretation id="interp10" emma:lang="en-AU" emma:confidence="0">
                  <emma:literal>where</emma:literal>
                </emma:interpretation>
                <emma:interpretation id="interp11" emma:lang="en-AU" emma:confidence="0">
                  <emma:literal>whore</emma:literal>
                </emma:interpretation>
                <emma:interpretation id="interp12" emma:lang="en-AU" emma:confidence="0">
                  <emma:literal>Where</emma:literal>
                </emma:interpretation>
                <emma:interpretation id="interp13" emma:lang="en-AU" emma:confidence="0">
                  <emma:literal>whare</emma:literal>
                </emma:interpretation>
                <emma:interpretation id="interp14" emma:lang="en-AU" emma:confidence="0">
                  <emma:literal>while</emma:literal>
                </emma:interpretation>
              </emma:one-of>
            </emma:emma>
          </inkml:annotationXML>
          <inkml:trace contextRef="#ctx0" brushRef="#br0" timeOffset="6007.4529">6438-248 1209,'0'0'53,"0"0"12,0 0-52,0-5-13,-5-5 0,0 5 0,-1-5 269,6 10 51,-5-9 11,5 9 1,-6-5-184,6 5-38,0 0-7,0 0-2,0 0-51,0 0-10,0 0-3,0 0 0,0 0-37,0 0 0,0 0-9,0 14 9,0-4 9,0 5 10,0-1 1,0 6 1,0-6-21,0 1 0,0 0 0,0-1-8,0 1-6,0 0-1,0-15 0,0 9 0,0-9 4,0 0 1,0 0 0,0 0 0,0 0 10,0 0 0,0 0 0,0 0 0,0 0 0,0 0 0,0 0 0,0 0 0,0 0 0,0 0 9,0 0-1,0 0-8,0 10 16,0-10-4,0 0-1,0 0 0,0 0 0,0 0 0,0 0 0,0 0 0,0 0-26,0 10-5,0-10 0,11 10-1,-5-1 42,4-4 9,-10-5 2,11 5 0,0 0-32,6-5 0,-6 5 0,0-5 0,0 0 0,0 0 0,0 0 0,0-5 0,0 0 0,0 5 0,0-10 0,0 5 0,-6-4 0,6-1 0,-6-5 0,6 6 0,-5-6 0,5 5 0,-11-4 0,5-6 0,1 5 0,-1 1 0,1-1 0,-6 1 0,0 4-13,0 0 4,0 0 1,0 10 0,0 0 8,0 0 0,0 0-9,0 0 9,0 0-18,0 0 1,0 0 0,0 0 0,0 0 17,0 10 0,0-10 0,0 15 0,5-6 0,1 6 0,-1-5 0,1 4 0,5-4 0,-6 5-8,6-5 8,0 4-10,0-4 10,6 5-8,-6-1 8,5 1-8,-5-5 8,5-1 0,1 1 0,-1-5 0,-5 0 0,6-5 0,-6 0 0,0-5 0,5 0 0,-10-5 0,5 1 0,-6-6 0,1-5 0,-1 1 0,1-1 0,-1-4 0,-5 0 0,0-1-8,0 1 0,0 0 0,-5-6-112,5 1-21,0 0-5,0 4-965</inkml:trace>
          <inkml:trace contextRef="#ctx0" brushRef="#br0" timeOffset="7186.2651">6998-672 1497,'0'0'66,"0"0"14,0 0-64,5 9-16,1 6 0,-6-15 0,-6 10 164,6 4 28,0 1 7,6 0 1,-1-1-87,1 1-17,-6 9-3,11-4-1,0-1-45,0 6-10,0 4-1,0-5-1,0 5-35,5 1 0,-10-6-10,10 5 10,-11-4 0,6-6 16,0 1 0,-5-6-1,-1 1-15,-5-15-12,6 10 3,-6-10 0,0 0-23,0 0-4,0 0 0,0 0-1,11-10 12,-6 0 2,1 0 1,-6-4 0,5-6 22,-5 6 0,6-11-9,-6 6 9,0-1 0,0 1 0,5-1 0,1 1 9,-1 4 6,1 5 1,-1-9 0,1 9 0,-1 0 12,-5 10 4,6-9 0,-6 9 0,11 0-13,0 5-3,0-1 0,5 6 0,-11 5-16,6-1-17,0 11 3,0-1 1,6 0 29,-1 1 7,-5 4 1,0-5 0,6 1-35,-6-1-6,0-4-2,5-1 0,-5 1 4,5-1 1,1-9 0,-6 5 0,0-6 14,0-4 0,5 0 0,-5-5-9,0 0 9,6-5 0,-12-5 0,6 1 0,0-1 16,0-5 0,-11 6-1,6-6 0,-1 0 5,1-4 0,-1-1 1,-5-4 0,0 4 7,5-4 0,-10 5 1,5-6 0,-5 11-1,-1-1 0,1-5 0,-1 11 0,1-1-11,5 10-2,-6-5-1,6 5 0,0 0 13,0 0 2,0 0 1,0 0 0,-5 15-50,-1-6-9,1 11-3,5-1 0,5 6 12,1-6 1,5 1 1,-6-1 0,1 1-3,5-1-1,5-4 0,-5 4 0,0-9-2,0 5-1,0-5 0,5-6 0,1 1-11,-1 0-1,1-5-1,-6-5 0,5 0-26,-5 1-4,0-1-2,5-5 0,-5 0 4,-5 0 1,-6 1 0,0-6 0,5 5 1,1-4 1,-1 4 0,1 0 0,-6 0 10,5 1 1,1-6 1,-6 15 0,-6-5 41,6 5 10,0 0 0,0 0 0,0 0 49,0 0 12,0 0 3,0 0 0,17 5 9,-6 0 3,-11-5 0,5 15 0,6-1-22,-5-4-4,-1 5-1,1-1 0,-6-14-37,5 15-12,1-5 8,-6-10-8,0 0 49,0 0 7,0 0 0,0 0 1,0 0-40,0 0-8,0 0-1,0 0-8,5-10 0,1-5 0,-6 1 0,5-1 0,1-5 0,-6 1 0,0 4 0,0 6 0,5-6 41,-5 0 2,0 6 0,0 9 0,0-10-14,6 0-2,5 5-1,-11 5 0,10-5-26,1 0 0,0 5 0,0-4-11,6 8 11,-6-4 0,5 0 0,1 0 0,5 0 0,-6 0 0,1 5 0,-1 0 0,0-10 0,1 5 0,-6 10 0,5-10 0,-5 0 19,-5 0 5,5-5 2,-11 5 0,11-5-26,-6 0 8,1 1-8,-6 4 0,0 0 12,5-5-2,1-10-1,-1 5 0,-5-4 15,0 4 2,0 0 1,0-4 0,-5-1-27,-1 5 0,1-4 0,-1 4 0,-5 0 0,6 0 0,-6 6 0,-6 4 0,6 0-18,-5 0 1,5 4 0,0 6 0,0 0-11,6 5-1,-6-1-1,11 6 0,0 4 6,0 5 2,5 0 0,6 1 0,0-1 13,-6 0 9,12-4-12,-6-6 12,5 5-32,1-9 0,5 0 0,-6-1 0,12-9-115,-6 0-22,-6-5-5,6-5-1</inkml:trace>
        </inkml:traceGroup>
        <inkml:traceGroup>
          <inkml:annotationXML>
            <emma:emma xmlns:emma="http://www.w3.org/2003/04/emma" version="1.0">
              <emma:interpretation id="{9C9D0E22-A344-4703-AACF-CF0EB9226EB5}" emma:medium="tactile" emma:mode="ink">
                <msink:context xmlns:msink="http://schemas.microsoft.com/ink/2010/main" type="inkWord" rotatedBoundingBox="16103,16071 17896,16018 17917,16748 16124,16801"/>
              </emma:interpretation>
              <emma:one-of disjunction-type="recognition" id="oneOf3">
                <emma:interpretation id="interp15" emma:lang="en-AU" emma:confidence="0">
                  <emma:literal>no</emma:literal>
                </emma:interpretation>
                <emma:interpretation id="interp16" emma:lang="en-AU" emma:confidence="0">
                  <emma:literal>no-to</emma:literal>
                </emma:interpretation>
                <emma:interpretation id="interp17" emma:lang="en-AU" emma:confidence="0">
                  <emma:literal>n-to</emma:literal>
                </emma:interpretation>
                <emma:interpretation id="interp18" emma:lang="en-AU" emma:confidence="0">
                  <emma:literal>neo</emma:literal>
                </emma:interpretation>
                <emma:interpretation id="interp19" emma:lang="en-AU" emma:confidence="0">
                  <emma:literal>n=10</emma:literal>
                </emma:interpretation>
              </emma:one-of>
            </emma:emma>
          </inkml:annotationXML>
          <inkml:trace contextRef="#ctx0" brushRef="#br0" timeOffset="7697.0741">9126-234 1728,'0'0'153,"0"-5"-122,5 0-31,-5-4 0,0 9 133,0 0 21,6-10 4,-6 10 1,0 0-50,0 0-9,0 0-3,11 5 0,0 0-21,0 4-4,0 1 0,5 5-1,-11-1-43,6 1-8,0 5-1,0-6-1,-5 6-18,5-6 0,-6 6 0,6-6 0,-5 1 0,-1-5 0,-5-10-15,0 0 5,0 0-5,0 0-1,0 0 0,0 0 0,0 0 1,0 0 0,0-10 0,6-5 0,-6 1 15,0-6-9,0 1 9,-6 4-8,6-9 8,0 4 0,0 1 0,0-6 0,0 1 11,6 5-3,-1-6 0,-5 6 0,6-1 10,5 1 2,-6 4 0,1 0 0,-6 15 8,11-4 3,0-1 0,0 0 0,-1 10 1,1 0 0,6-1 0,-1 6 0,1 0-12,5 5-3,-6 4 0,1 1 0,5 4-9,-6 0-8,-5 1 12,0-1-12,5 0 0,1 1 0,-1-1 0,1 1-12,-6-6-64,5-4-13,-5-1-3,0-4 0,0 0-121,6-10-25,-12 0-5</inkml:trace>
          <inkml:trace contextRef="#ctx0" brushRef="#br0" timeOffset="7847.6716">9702-375 518,'0'0'46,"0"0"-37,0 0-9,10 5 0,-10-5 362,17-5 70,-1 5 15,1 0 2,-1-5-245,1 0-50,5 5-10,0-5-1,-6-5-70,1 10-13,-1-4-4,-5-1 0,5-5-32,-5 5-8,6-5 0,-6 10-1,-11 0-33,11-5-6,-6-4-2,-5 9 0,0 0-190,0 0-39</inkml:trace>
          <inkml:trace contextRef="#ctx0" brushRef="#br0" timeOffset="8002.2571">9882-180 1555,'0'0'138,"0"0"-110,0 0-28,0 0 0,0 0 208,11 10 36,0-1 7,6-4 1,-1-5-96,-5-5-19,6 5-4,-1-9-1,1 4-60,-1-5-13,-5 0-3,11 5 0,-11-4-36,5-1-8,1 0-2,-1 5 0,-5-5-35,0 1-7,6-1-2,-6 0 0,5 0-123,-5 1-25,6-6-5,-6-4-983</inkml:trace>
          <inkml:trace contextRef="#ctx0" brushRef="#br0" timeOffset="8118.3843">10316-590 979,'0'0'87,"0"0"-70,0 0-17,0 0 0,0 0 272,0 10 50,0 5 10,0-5 3,5 4-135,1-4-26,-1 5-6,6-6 0,0 6-75,0 4-14,0-4-3,0 4-1,-5 1-48,-1-1-10,6 1-1,0-1-1,0 6-53,0-11-10,5-4-3,1 0 0,-1 5-146,1-6-30,-6-9-5</inkml:trace>
          <inkml:trace contextRef="#ctx0" brushRef="#br0" timeOffset="8442.7855">10584-536 1875,'0'0'83,"0"0"17,0 0-80,0 0-20,0 0 0,0 0 0,0 0 137,0 0 23,0 0 5,11 5 1,6 5-94,-12-1-18,6 1-4,0 5-1,0-1-16,6 1-3,-1 0-1,1 4 0,-1 5-17,-5-4-4,5-1-8,1 1 12,-1-5-38,-5-1-8,6-4-2,-6 0 0,0-10 60,5 5 11,-5-5 2,0 0 1,0-15-28,-5 5-10,5 0 0,-6 1 9,1-11 9,-6 6 2,5-1 0,0-5 0,-5 1 17,0-5 4,0-1 1,0 1 0,-5 0-6,0-6-2,-1-4 0,1 0 0,-12 5 2,6 0 0,-5-1 0,5 1 0,-6 0-16,1 9-2,-1 1-1,1 9 0,-6 0-17,0 5 0,0 10 0,0 0 0,0 10-41,6 4-3,-6 6 0,5 4 0,-5 5-137,11-5-28,6 5-6,0-4-975</inkml:trace>
        </inkml:traceGroup>
      </inkml:traceGroup>
      <inkml:traceGroup>
        <inkml:annotationXML>
          <emma:emma xmlns:emma="http://www.w3.org/2003/04/emma" version="1.0">
            <emma:interpretation id="{BAF595BF-88EE-43D4-A09C-656A1383EF0B}" emma:medium="tactile" emma:mode="ink">
              <msink:context xmlns:msink="http://schemas.microsoft.com/ink/2010/main" type="line" rotatedBoundingBox="8105,17397 18109,17178 18132,18235 8128,18454"/>
            </emma:interpretation>
          </emma:emma>
        </inkml:annotationXML>
        <inkml:traceGroup>
          <inkml:annotationXML>
            <emma:emma xmlns:emma="http://www.w3.org/2003/04/emma" version="1.0">
              <emma:interpretation id="{29CE7FFE-454A-4319-8037-71176AA553CB}" emma:medium="tactile" emma:mode="ink">
                <msink:context xmlns:msink="http://schemas.microsoft.com/ink/2010/main" type="inkWord" rotatedBoundingBox="8107,17503 11113,17438 11134,18388 8128,18454"/>
              </emma:interpretation>
              <emma:one-of disjunction-type="recognition" id="oneOf4">
                <emma:interpretation id="interp20" emma:lang="en-AU" emma:confidence="0">
                  <emma:literal>m=2,</emma:literal>
                </emma:interpretation>
                <emma:interpretation id="interp21" emma:lang="en-AU" emma:confidence="0">
                  <emma:literal>m=2)</emma:literal>
                </emma:interpretation>
                <emma:interpretation id="interp22" emma:lang="en-AU" emma:confidence="0">
                  <emma:literal>m=21</emma:literal>
                </emma:interpretation>
                <emma:interpretation id="interp23" emma:lang="en-AU" emma:confidence="0">
                  <emma:literal>m-24</emma:literal>
                </emma:interpretation>
                <emma:interpretation id="interp24" emma:lang="en-AU" emma:confidence="0">
                  <emma:literal>me-24</emma:literal>
                </emma:interpretation>
              </emma:one-of>
            </emma:emma>
          </inkml:annotationXML>
          <inkml:trace contextRef="#ctx0" brushRef="#br0" timeOffset="14805.1117">1157 863 1267,'0'0'56,"0"0"12,0 0-55,0 0-13,-5-10 0,5 10 0,0 0 120,-11-5 20,0 1 5,0 4 1,11 0-33,0 0-6,0 0-2,0 0 0,0 0-41,0 0-8,0 0-1,11 14-1,-6 1-27,6-1-6,-5 6-1,-1-1 0,12 1-20,-6 4 0,-6-4 0,6-1-12,0-4 12,0 0 16,-5-6-4,-1 1-1,6 0-11,-11-10-16,0 0 4,0 0 1,0 0 21,0 0 4,0 0 1,0 0 0,0-10-15,0-5 0,-5 1 0,5-6-10,5 1 10,-5-1 0,0 1 0,0-1 0,6 1 0,-1 4 0,0-4 0,1 4-8,-1 0 8,1 1 0,-1 4 0,1 0 0,5 1 0,0 4 8,-11 5-8,11-5 0,0 5 9,0 5-9,5 0 12,1-1-12,-6 6-8,0 0-9,5 0-2,0 4 0,-5 1 37,0 0 7,0-1 2,6 1 0,-6-1-43,0 1-9,-6 0-2,6-1 0,0-4 73,-5 0 14,-1 4 4,1-9 0,-6-5-78,0 0-15,5 10-3,-5-10-1,0 0 20,0 0 4,0 0 1,11-10 0,-5 5-12,5-9-3,-11-6 0,5 6 0,-5-6 32,6-4 7,-6 4 0,5 1 1,-5-1 8,6-4 2,-6 9 0,10-4 0,-4-1 6,-1 6 2,1-1 0,5 5 0,-6 5 11,6-4 2,-5 9 1,5 0 0,-11 0-39,16 5-10,1-1 0,-1 11 0,1 0 0,-1 4 0,1 6 0,4-1 0,1 5 0,0 0 10,0-4-10,-5 9 10,5 0-10,-6 0 0,6-5 0,-6 1 8,1-6-8,-6-4 0,5 4-10,-5-5 10,0-9-41,0 0-3,-5 0 0,-6-10 0,0 0-139,11 0-28,5-5-5,-10-5-779</inkml:trace>
          <inkml:trace contextRef="#ctx0" brushRef="#br0" timeOffset="15072.3988">2221 761 1602,'0'0'71,"0"0"14,0 0-68,0 0-17,0 0 0,0 0 0,0 0 154,0 0 27,0 0 6,0 0 1,0 0-60,0 0-11,0 0-2,11 9-1,-5-4-46,5-5-8,0 5-3,5-5 0,0 0-29,-5-5-5,0 5-2,6-5 0,-6 5-21,5 0 9,-5-4-9,0-1 0,0 0 0,0 0-19,-5 0 3,-6 5 0,0 0-104,0 0-20,0 0-4,0 0 0,0 0-99,0 0-19</inkml:trace>
          <inkml:trace contextRef="#ctx0" brushRef="#br0" timeOffset="15290.5532">2292 1029 2188,'0'0'48,"0"0"11,0 0 1,0 0 1,0 0-49,0 0-12,0 0 0,11 0 0,0 0 104,6 0 19,-1-5 3,1 0 1,-1 0-57,6 0-11,-5 0-3,10 1 0,0-1-44,1-5-12,-6 0 0,5 5-840,1-4-173</inkml:trace>
          <inkml:trace contextRef="#ctx0" brushRef="#br0" timeOffset="15857.4588">2934 678 2026,'0'0'44,"0"0"10,0 0 2,0 0 1,6-10-45,-1 0-12,-5 10 0,6-9 0,-6 9 103,11-10 18,-6 5 4,11-5 1,1 10-46,-6-5-8,5 0-3,1 5 0,5 0-22,-6 5-5,1 0-1,10 0 0,-10 0-18,4 5-4,1-5-1,-5 9 0,5-4-18,-6 5 8,1-1-8,-1 6 0,-10-1 0,5 6 0,0-1 0,-6 5 0,1 0 0,-1 1-22,-5-1 3,0 0 1,0 0-28,0-9-6,-5 4 0,-1-4-1,-5-6-1,0 1 0,0-5 0,0 0 0,0-6 25,-5 1 5,5-5 0,-6 0 1,6-5 23,0 1 0,-5-1 0,5 0 0,0-5 0,0-5 15,0 11-1,0-1 0,6-10 18,5 15 4,0-10 1,0 10 0,0 0-2,5-5-1,1-4 0,5 4 0,5 0-2,0 0-1,1-5 0,5 10 0,5-5-1,-5 5 0,6 0 0,-1 0 0,-5 5-10,5 0-1,1 0-1,-1 5 0,-5-5-18,11 9 8,-5-4-8,-1 5 0,-5-6-16,0 6-9,0 0-3,0-1 0,0-4-144,-11 0-30,5 0-6,-5-6-879</inkml:trace>
          <inkml:trace contextRef="#ctx0" brushRef="#br0" timeOffset="16147.1138">3861 902 979,'0'0'43,"0"0"9,0 0-41,11 10-11,-11-10 0,11 14 0,0 1 300,0 0 59,0 4 11,5 1 2,1 4-196,-1 0-39,-5 1-8,6 9-1,-6-5-64,5 5-13,0 5-3,1 5 0,-6-10-38,0 5-10,0-5 0,0 5 0,0-4-127,5 23-27,-5-19-6,-5-24 0</inkml:trace>
        </inkml:traceGroup>
        <inkml:traceGroup>
          <inkml:annotationXML>
            <emma:emma xmlns:emma="http://www.w3.org/2003/04/emma" version="1.0">
              <emma:interpretation id="{B25B44AD-D638-41C2-85D8-AC0A0064F116}" emma:medium="tactile" emma:mode="ink">
                <msink:context xmlns:msink="http://schemas.microsoft.com/ink/2010/main" type="inkWord" rotatedBoundingBox="12329,17872 12347,17597 12389,17600 12371,17874"/>
              </emma:interpretation>
              <emma:one-of disjunction-type="recognition" id="oneOf5">
                <emma:interpretation id="interp25" emma:lang="en-AU" emma:confidence="0">
                  <emma:literal>:</emma:literal>
                </emma:interpretation>
                <emma:interpretation id="interp26" emma:lang="en-AU" emma:confidence="0">
                  <emma:literal>;</emma:literal>
                </emma:interpretation>
                <emma:interpretation id="interp27" emma:lang="en-AU" emma:confidence="0">
                  <emma:literal>1</emma:literal>
                </emma:interpretation>
                <emma:interpretation id="interp28" emma:lang="en-AU" emma:confidence="0">
                  <emma:literal>|</emma:literal>
                </emma:interpretation>
                <emma:interpretation id="interp29" emma:lang="en-AU" emma:confidence="0">
                  <emma:literal>"</emma:literal>
                </emma:interpretation>
              </emma:one-of>
            </emma:emma>
          </inkml:annotationXML>
          <inkml:trace contextRef="#ctx0" brushRef="#br0" timeOffset="16800.2703">5336 1024 979,'0'0'87,"0"0"-70,0 0-17,0 0 0,0 0 252,0 0 48,0 0 8,0 0 3,0 0-195,11 0-38,0-5-8,0 5-732,0-10-146</inkml:trace>
          <inkml:trace contextRef="#ctx0" brushRef="#br0" timeOffset="16632.1974">5380 751 806,'0'0'72,"0"0"-58,0 0-14,0 0 0,0 0 310,0 0 59,0 0 12,0 0 3,0 0-205,0 0-41,0 0-8,0 0-2,0 0-71,0 0-14,0 0-3,0 0-1,-11 0-63,11 0-12,0 0-2,0 0-1,0 0-173,0 0-36</inkml:trace>
        </inkml:traceGroup>
        <inkml:traceGroup>
          <inkml:annotationXML>
            <emma:emma xmlns:emma="http://www.w3.org/2003/04/emma" version="1.0">
              <emma:interpretation id="{FA38DA99-585F-461E-8163-679BB4591B70}" emma:medium="tactile" emma:mode="ink">
                <msink:context xmlns:msink="http://schemas.microsoft.com/ink/2010/main" type="inkWord" rotatedBoundingBox="12767,17726 12784,17731 12779,17745 12763,17740"/>
              </emma:interpretation>
              <emma:one-of disjunction-type="recognition" id="oneOf6">
                <emma:interpretation id="interp30" emma:lang="en-AU" emma:confidence="0">
                  <emma:literal>`</emma:literal>
                </emma:interpretation>
                <emma:interpretation id="interp31" emma:lang="en-AU" emma:confidence="0">
                  <emma:literal>~</emma:literal>
                </emma:interpretation>
                <emma:interpretation id="interp32" emma:lang="en-AU" emma:confidence="0">
                  <emma:literal>.</emma:literal>
                </emma:interpretation>
                <emma:interpretation id="interp33" emma:lang="en-AU" emma:confidence="0">
                  <emma:literal>+</emma:literal>
                </emma:interpretation>
                <emma:interpretation id="interp34" emma:lang="en-AU" emma:confidence="0">
                  <emma:literal>-</emma:literal>
                </emma:interpretation>
              </emma:one-of>
            </emma:emma>
          </inkml:annotationXML>
          <inkml:trace contextRef="#ctx0" brushRef="#br0" timeOffset="16962.5143">5775 878 1555,'0'0'138,"0"0"-110,0 0-28,0 0 0,0 0 180,0 0 32,0 0 5,0 0 2,0 0-219,0 0-44,0 0-9,16 5-934</inkml:trace>
        </inkml:traceGroup>
        <inkml:traceGroup>
          <inkml:annotationXML>
            <emma:emma xmlns:emma="http://www.w3.org/2003/04/emma" version="1.0">
              <emma:interpretation id="{80EC25DE-6011-4BDF-B031-B8D9AE762E27}" emma:medium="tactile" emma:mode="ink">
                <msink:context xmlns:msink="http://schemas.microsoft.com/ink/2010/main" type="inkWord" rotatedBoundingBox="13529,17252 14764,17284 14748,17904 13513,17872"/>
              </emma:interpretation>
              <emma:one-of disjunction-type="recognition" id="oneOf7">
                <emma:interpretation id="interp35" emma:lang="en-AU" emma:confidence="0">
                  <emma:literal>21.</emma:literal>
                </emma:interpretation>
                <emma:interpretation id="interp36" emma:lang="en-AU" emma:confidence="0">
                  <emma:literal>at</emma:literal>
                </emma:interpretation>
                <emma:interpretation id="interp37" emma:lang="en-AU" emma:confidence="0">
                  <emma:literal>at.</emma:literal>
                </emma:interpretation>
                <emma:interpretation id="interp38" emma:lang="en-AU" emma:confidence="0">
                  <emma:literal>21,</emma:literal>
                </emma:interpretation>
                <emma:interpretation id="interp39" emma:lang="en-AU" emma:confidence="0">
                  <emma:literal>21st</emma:literal>
                </emma:interpretation>
              </emma:one-of>
            </emma:emma>
          </inkml:annotationXML>
          <inkml:trace contextRef="#ctx0" brushRef="#br0" timeOffset="17532.6374">6548 605 1670,'0'0'148,"0"0"-118,-5-5-30,-1-5 0,1 0 159,5 10 25,0-9 6,5-1 1,1 0-88,-6 10-18,5-10-3,-5 10-1,6-9 5,5 4 1,0 0 0,0 5 0,0 0-37,16 5-7,-11 9-2,1-9 0,-6 0-41,16 19 0,-5-9 0,-11 0 0,0-1 0,0 6 0,-5-1 0,5 6 8,-6-1-25,0 10-6,1-5-1,-6 6 0,0-1-52,0 0-10,0-5-2,-6 0-1,1-4-34,0-11-6,-6 6-2,5-6 0,-5-4 37,0-5 7,0 0 2,0 0 0,0-5 61,0-5 12,0 0 2,-5-5 1,5 1 44,5-1 9,-5 0 1,6 0 1,-6-4 41,5 4 8,1 0 1,5 0 1,0-4-9,0 4-3,5 0 0,1 1 0,5-1-20,0 0-4,0 0-1,0 1 0,5-1-20,1 5-4,-1 0 0,6 5-1,0 0-15,0 0-4,5 0 0,1 5 0,-6 0-16,5 0 0,1 4 0,-6 1 0,-1 0 0,-4 5-17,-6-1 3,5 1 1,-5-5-40,0 4-8,6-4-2,-1 0 0,-5-1-147,0-4-30,6-5-5</inkml:trace>
          <inkml:trace contextRef="#ctx0" brushRef="#br0" timeOffset="17713.2797">7091 419 691,'0'0'30,"0"0"7,0 0-29,0 0-8,0 0 0,0 0 0,0 0 397,0 0 79,0 0 15,0 15 3,6 0-305,-1-1-61,1 1-12,-1 9-2,0-4-40,6 4-8,0 1-2,6 4 0,-6 0-51,5 0-13,1 5 0,-1 5 0,1-4 0,-6-1 0,5 0 0,1-5 0,-1 0-20,-5-4-8,0-6 0,0-4-1,0-1-237,0-9-47</inkml:trace>
          <inkml:trace contextRef="#ctx0" brushRef="#br0" timeOffset="18059.3471">7448 683 1382,'0'0'123,"0"0"-99,0 0-24,0 0 0,0 0 200,11 0 36,-11 0 6,16 0 2,-5 5-86,5-5-17,-5 0-3,6 4-1,-6-4-74,5 5-15,-5-5-4,0 5 0,6-5-44,-6 5 0,0-5 0,-11 0 0,0 0-51,11-5-6,-1 5-2,-10 0-764,0 0-153</inkml:trace>
          <inkml:trace contextRef="#ctx0" brushRef="#br0" timeOffset="18071.3151">7541 907 1440,'0'0'128,"0"0"-103,0 0-25,0 0 0,0 0 240,11 5 42,0 0 9,0 0 1,5-5-148,1 0-29,-1-5-7,6 0 0,0-5-87,0 5-21,0-5 0,5 1-849,-5-6-175</inkml:trace>
        </inkml:traceGroup>
        <inkml:traceGroup>
          <inkml:annotationXML>
            <emma:emma xmlns:emma="http://www.w3.org/2003/04/emma" version="1.0">
              <emma:interpretation id="{E5D604D9-C871-42E3-87BC-9326CC969506}" emma:medium="tactile" emma:mode="ink">
                <msink:context xmlns:msink="http://schemas.microsoft.com/ink/2010/main" type="inkWord" rotatedBoundingBox="15317,17487 18076,17282 18126,17945 15367,18150"/>
              </emma:interpretation>
              <emma:one-of disjunction-type="recognition" id="oneOf8">
                <emma:interpretation id="interp40" emma:lang="en-AU" emma:confidence="0">
                  <emma:literal>2410 t</emma:literal>
                </emma:interpretation>
                <emma:interpretation id="interp41" emma:lang="en-AU" emma:confidence="0">
                  <emma:literal>2410 t)</emma:literal>
                </emma:interpretation>
                <emma:interpretation id="interp42" emma:lang="en-AU" emma:confidence="0">
                  <emma:literal>2410th</emma:literal>
                </emma:interpretation>
                <emma:interpretation id="interp43" emma:lang="en-AU" emma:confidence="0">
                  <emma:literal>2400th</emma:literal>
                </emma:interpretation>
                <emma:interpretation id="interp44" emma:lang="en-AU" emma:confidence="0">
                  <emma:literal>1410th</emma:literal>
                </emma:interpretation>
              </emma:one-of>
            </emma:emma>
          </inkml:annotationXML>
          <inkml:trace contextRef="#ctx0" brushRef="#br0" timeOffset="18665.9966">8330 707 1818,'0'0'80,"0"0"17,0 0-77,0 0-20,0 0 0,11-5 0,0-5 132,0 1 22,-5-1 5,5 5 1,0-5-46,5 1-9,-5 4-1,6 0-1,-17 5-41,11-5-8,11 5-2,-6 0 0,-5 0-20,5 0-5,-5 5-1,6 0 0,-6 0-16,0 4-10,0 6 12,-6 0-12,1-1 16,-1 11-3,-5-6-1,0 10 0,0 1-60,-5 4-13,5-5-3,-6 0 0,1 0-29,-1 1-7,1-6 0,-1 0-1,-5-9 22,6 5 5,-6-6 1,5 1 0,-5-1 43,6-9 9,-6 0 1,6 5 1,5-10 38,-6 5 7,6-5 2,0 0 0,0 0 45,0 0 10,0 0 1,0 0 1,0 0-9,0 0-1,0 0-1,0 0 0,6-10-3,10 0-1,-5 5 0,5 1 0,1-1-50,10 5-11,1 0-1,-1 5-8,-10-1 0,4-4 0,1 5-10,11 5 10,-5 0 0,-6 0 0,5-6 0,-5 1 0,5 0-110,-5-5-14,0 0-4,-5 5-1126</inkml:trace>
          <inkml:trace contextRef="#ctx0" brushRef="#br0" timeOffset="20594.9049">9016 717 1209,'0'0'108,"0"0"-87,0 0-21,0 0 0,0 0 172,11 14 29,-11-14 7,0 10 0,5 0-73,6 5-15,0-6-4,0 6 0,0 0-32,6-6-8,-1 6 0,1 0-1,-1-1-75,-5-4-17,11 0-3,-6-1 0,1 1 20,5-5 0,-6 5 0,1-10 0,-1 5 0,-5-5-18,-11 0 4,17 0 1,-6-5-59,0 0-12,-11 5-3,5-5-613,-5 5-122</inkml:trace>
          <inkml:trace contextRef="#ctx0" brushRef="#br0" timeOffset="20716.9266">9318 600 633,'0'0'56,"0"0"-44,0 0-12,-11 10 0,0-6 300,5 6 59,-5-5 11,11-5 2,-5 5-180,-6 0-37,0 5-7,11-10-2,0 0-70,-6 9-13,-5 1-3,0 0-1,0 0-29,6-1-6,-6 1 0,-5 5-1,10-6-23,-5 6-12,6-5 2,-6 4 0,0-4-46,5-5-10,1 5-2,-1-5 0,-5 0-69,11-5-15,0 0-2,0 0-810</inkml:trace>
          <inkml:trace contextRef="#ctx0" brushRef="#br0" timeOffset="20925.222">9575 585 1382,'0'0'123,"0"0"-99,0 0-24,0 0 0,0 0 184,0 0 32,0 0 7,0 0 1,0 0-77,0 15-15,0-5-4,0 4 0,-5 1-52,-6 9-10,11 1-2,0-11-1,5 6-50,6 14-13,-5-5 0,-1-14 0,1-1 0,5 6 0,-6-6 0,1 1 0,10-5-46,-5 0-14,-11-10-4,11 4 0,6 1-159,-6-10-32</inkml:trace>
          <inkml:trace contextRef="#ctx0" brushRef="#br0" timeOffset="21271.7518">9850 600 518,'0'0'46,"0"0"-37,0 0-9,0 0 0,0 0 312,0 0 60,0 0 12,-6 10 2,1-1-182,-1 1-37,6 5-7,0-1-2,0 1-77,0 0-15,6-1-3,5 6-1,-6 4-31,6-4-7,0-1 0,0 1-1,5 4-12,1-5-3,-1-4 0,6 5 0,0-1 0,-5-9-8,-1 0 12,6-6-4,-6 1-8,6-5 10,-5-5-10,-1 1 10,-5-1 2,6-5 1,-6-5 0,0 1 0,0-1 4,-6-4 1,1-1 0,-1 1 0,1-6 6,-6 6 0,-6-1 1,6 1 0,-5-1-1,-1 6-1,-10-1 0,5-5 0,0 6-4,-6-1-1,1 1 0,-1 4 0,-5 0-10,1 5-8,-1-5 9,0 6-9,-6-1 0,6 5-13,0 5 1,0-1 0,6-4-26,0 5-5,-1 0-1,6 5 0,6-5-48,5-5-11,0 0-1,0 0-729,5 14-146</inkml:trace>
          <inkml:trace contextRef="#ctx0" brushRef="#br0" timeOffset="21569.3738">10305 678 2152,'0'0'96,"0"0"19,0 0-92,0 0-23,0 0 0,0 0 0,0 0 130,0 0 22,16 5 4,1 0 0,-1-5-88,1 0-19,-12 0-3,12 0-1,4-5 15,-4 5 4,5 0 0,0 0 0,5 0-44,-5 0-9,-5 5-2,5-1 0,-1 1-9,-4 0 0,5 0 0,-6-5-11,1 5-46,-1 0-10,1 0-1,-17-5-1,0 0-72,11 0-15,-11 0-2</inkml:trace>
          <inkml:trace contextRef="#ctx0" brushRef="#br0" timeOffset="21787.789">10508 478 1612,'0'0'72,"0"0"14,-11 0-69,5 5-17,-5-5 0,11 0 0,0 0 234,0 0 43,0 0 9,0 0 2,0 0-180,0 14-35,0-4-7,0 5-2,0-1 0,6 1 0,5 5 0,0-1 0,0 1-51,0-1-13,5 5 0,-5 6 0,5-6 0,1 5 0,-1 1 0,1-1 0,-6 0-140,5 0-32,-10-4-5,10-1-1027</inkml:trace>
          <inkml:trace contextRef="#ctx0" brushRef="#br0" timeOffset="22011.1827">10859 478 1440,'0'0'64,"0"0"12,0 0-60,0 0-16,0 0 0,0 0 0,0 0 285,0 0 55,0 0 10,0 0 2,11 5-208,0 5-43,0-1-8,-6 6-1,6-5-37,0 4-7,5 6-2,-5-1 0,0 6-20,6-1-4,-6 5-1,5 10 0,-5 0-13,6 0-8,-12 5 8,12 0-8,-6-5 0,0 0-15,-1 0 3,1-10 0,0 1-120,0-6-23,-5-5-5,5-4-1124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5:57:27.228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9D2445A4-5B35-486E-8D19-C929CDA6E95F}" emma:medium="tactile" emma:mode="ink">
          <msink:context xmlns:msink="http://schemas.microsoft.com/ink/2010/main" type="writingRegion" rotatedBoundingBox="16494,3947 32875,3721 32963,10129 16583,10354"/>
        </emma:interpretation>
      </emma:emma>
    </inkml:annotationXML>
    <inkml:traceGroup>
      <inkml:annotationXML>
        <emma:emma xmlns:emma="http://www.w3.org/2003/04/emma" version="1.0">
          <emma:interpretation id="{593DCF27-887C-4DDC-B9A0-8E06E2DED8E4}" emma:medium="tactile" emma:mode="ink">
            <msink:context xmlns:msink="http://schemas.microsoft.com/ink/2010/main" type="paragraph" rotatedBoundingBox="16519,3947 32147,3731 32166,5086 16538,53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BBF999-3ED9-4EC0-9D72-A32250CBCB38}" emma:medium="tactile" emma:mode="ink">
              <msink:context xmlns:msink="http://schemas.microsoft.com/ink/2010/main" type="line" rotatedBoundingBox="16519,3947 32147,3731 32166,5086 16538,5301"/>
            </emma:interpretation>
          </emma:emma>
        </inkml:annotationXML>
        <inkml:traceGroup>
          <inkml:annotationXML>
            <emma:emma xmlns:emma="http://www.w3.org/2003/04/emma" version="1.0">
              <emma:interpretation id="{14F6D59D-ECC6-4D2F-8D0A-E71DF1A4076F}" emma:medium="tactile" emma:mode="ink">
                <msink:context xmlns:msink="http://schemas.microsoft.com/ink/2010/main" type="inkWord" rotatedBoundingBox="16520,4008 19425,3968 19441,5120 16536,5160"/>
              </emma:interpretation>
              <emma:one-of disjunction-type="recognition" id="oneOf0">
                <emma:interpretation id="interp0" emma:lang="en-AU" emma:confidence="0">
                  <emma:literal>{1,213}</emma:literal>
                </emma:interpretation>
                <emma:interpretation id="interp1" emma:lang="en-AU" emma:confidence="0">
                  <emma:literal>{11213}</emma:literal>
                </emma:interpretation>
                <emma:interpretation id="interp2" emma:lang="en-AU" emma:confidence="0">
                  <emma:literal>{11213]</emma:literal>
                </emma:interpretation>
                <emma:interpretation id="interp3" emma:lang="en-AU" emma:confidence="0">
                  <emma:literal>{11,213}</emma:literal>
                </emma:interpretation>
                <emma:interpretation id="interp4" emma:lang="en-AU" emma:confidence="0">
                  <emma:literal>{111213}</emma:literal>
                </emma:interpretation>
              </emma:one-of>
            </emma:emma>
          </inkml:annotationXML>
          <inkml:trace contextRef="#ctx0" brushRef="#br0">694 343 1785,'0'0'159,"0"0"-127,0 0-32,0 0 0,0 0 51,0 0 4,0 0 1,0 0 0,0 0 36,0 0 7,0 0 1,11 10 1,-11 0-50,6 4-11,-1-4-1,-5 5-1,6-1-24,-6 6-5,0-6-1,5 6 0,-5-6-8,6 1 8,5 5-8,-6-1 8,-5-4-8,0-1-17,6 6 4,-1-6-730,1 1-145</inkml:trace>
          <inkml:trace contextRef="#ctx0" brushRef="#br0" timeOffset="241.5121">1040 811 1951,'0'0'86,"0"0"18,0 0-83,0 0-21,0 0 0,-6 15 0,1-1 93,5 1 15,-6 0 2,1 4 1,5-4-68,-6-6-14,6 6-2,-5 0-1,5 4-16,0 1-10,-6-1 12,6 6-12,0-11 0,6 6-9,-6-6-1,0-4 0,0-10-140,0 0-28,0 0-6</inkml:trace>
          <inkml:trace contextRef="#ctx0" brushRef="#br0" timeOffset="647.9124">1237 460 1782,'0'0'79,"0"0"16,11-10-76,-11 10-19,6-9 0,-1 4 0,6-5 116,-5 0 19,5 5 4,0 0 1,0 1-55,0-1-10,-11 5-3,5-5 0,6 0-29,0 0-7,0 0 0,0 5-1,-11 0-24,0 0-11,5 10 10,-5-10-10,0 0 0,6 10 0,-6 4 0,0 1 0,-6 4-12,1 1-9,-1-1-2,1 6 0,-6-6-32,5 6-6,-4-6-2,4 6 0,-5-1-26,0 0-6,6 1-1,-1-6 0,1-4 25,-1-1 5,1 6 1,5-10 0,0-1 44,0-9 9,0 10 1,0-10 1,0 0 46,0 0 10,0 0 2,11 5 0,-11-5 12,11 0 2,5 0 1,1-5 0,-1 0-12,0-4-3,1 4 0,-1 0 0,1 0-24,-6-5-4,5 5-2,1-4 0,-1-1-38,-5 5-8,6 0-2,-1 0-1007</inkml:trace>
          <inkml:trace contextRef="#ctx0" brushRef="#br0" timeOffset="877.2721">1775 762 1886,'11'10'41,"-11"-10"9,0 0 2,0 0 1,0 5-42,0 5-11,5-1 0,-5 6 0,0-5 107,0 4 19,0 1 4,6 5 1,-12-6-63,6 1-13,6-1-3,-6 1 0,0 9-22,0-4-5,0 4-1,0 1 0,0-6-24,0 1 0,5-1 0,1 1 0,-6-1-167,5-4-25</inkml:trace>
          <inkml:trace contextRef="#ctx0" brushRef="#br0" timeOffset="-1424.0479">321 41 1324,'0'0'118,"0"0"-94,0 0-24,0 0 0,0 0 159,0 0 27,0 0 6,0 0 0,0 0-44,0 0-10,0-10-2,0 10 0,0 0-52,-5-15-12,-6 6-1,11 9-1,0 0-32,0 0-6,-5-5-2,5 5 0,-11 0-7,0 0-2,-6 0 0,1 5 0,-1 0-21,1 4 0,-6 6 0,5 0-8,1-1 8,-6-4 0,6 0 8,-6 4-8,5 6 0,6-1 0,-5 1 0,-1-6 8,1 1-23,10-5-4,-5 4-1,11-4 0,0 5 5,-5-5 1,5-10 0,0 0 0,0 0 3,5 9 1,-5-9 0,11 5 0,6 0 10,-6 0 0,-11-5 0,11 5 0,5-5 0,-5 5 0,6 0 0,-1-1 0,1-4-8,-7 5 0,-10-5 0,11 5 0,0 0 8,-5 10 0,-1-6 0,1 1 0,-1 5 0,-5-1 0,0-4 0,-5 10 0,5-6 0,-6 6 0,-5-1 0,0 1 0,0-1 0,1 1 0,-1-1 0,0 1 0,-6 4-9,6-4 0,0-1 0,0 1 0,0-6-2,0 1 0,6-5 0,5-1 0,0-9-1,0 0 0,0 0 0,0 0 0,0 0 12,0 0-8,0 0 8,0 0-8,0 0 8,0 0-8,5 0 8,6-9-8,0 4 8,-5-5 0,5 0 0,0 1 0,-6-1 0,6 0 11,0 5-3,0 0 0,0-4 7,0 4 1,0 0 0,-11 5 0,11 0-6,-11 0-1,11 0 0,-11 0 0,16 5-9,-16-5 0,0 0 0,11 14 8,-5 1-8,-1 0 0,1 4 0,-1 1 0,-5-1 0,0 5 0,0 1 0,0-1 0,0 5 0,0-4 0,-5 4 0,5 0 0,0 1 0,0-6 0,5 0 0,-5 1 0,6-6 0,-1 1 0,1-11 0,5 6 0,0-5 0,0 0 0,-11-10 0,11 0 0,5-5 10,0-5 0,1 0 0,5-4 0,-6-1-10,6 0 0,0 1-12,0-6-809,0-4-162</inkml:trace>
          <inkml:trace contextRef="#ctx0" brushRef="#br0" timeOffset="1338.6229">2186 338 1440,'0'0'64,"0"0"12,0 0-60,11-10-16,-6 1 0,6-1 0,0 0 215,0 5 40,-5-9 8,5 4 1,0 5-136,5-5-28,-5 1-6,6 4-1,-6 0-37,0 0-7,0-5-1,5 10-1,-5 0-27,-11 0-6,0 0-1,0 0 0,5 0-13,-5 0 8,0 0-8,0 0 0,-5 15 0,0-1-21,-6 1 3,0 0 1,5-1-12,-5-4-3,6 5 0,-1-1 0,-5 1-8,11-5-3,0-10 0,-5 14 0,10-4-1,-5 5 0,0-6 0,0-9 0,0 0 20,0 10 3,0-10 1,11 15 0,-5-5 20,5-1 0,-11-9 0,11 10 0,0-5 0,-6 5 12,6-5-2,0 4 0,0-4 11,0 0 3,0 0 0,-6 0 0,-5-5 1,6 14 1,-1-4 0,1 0 0,-1 0 2,-5-1 1,0 1 0,-5 10 0,-1-11-20,1 6-9,-6 0 8,0-1-8,0 1 13,5 0-2,-5-6-1,-5 6 0,5-10-10,0 5 12,6-10-12,-6 4 12,-6 1-32,6 0-5,0-5-2,11 0 0,-5-5-166,-6-4-34</inkml:trace>
          <inkml:trace contextRef="#ctx0" brushRef="#br0" timeOffset="1821.3962">2570 129 2055,'0'0'45,"5"-5"10,-5 0 1,6-5 2,-1-5-46,6 1-12,0-1 0,0 1 0,0 4 124,6 0 22,-6-5 5,0 6 1,5-1-45,1 5-9,-6 0-2,-1 0 0,7 0-61,-6-4-13,-11 9-2,0 0-1,11 5-7,-11-5 0,11 9-1,-11-9 0,0 0-11,5 15 0,-5 4 0,0 1 0,-5-5-15,-1 4-1,1 1-1,-6-6 0,5 6-22,1 4-4,5-4-1,0-1 0,-6-4-14,6-1-3,0 1-1,0 0 0,6-6 5,-6 6 1,0-15 0,5 15 0,-5-6 27,6 6 5,-6 0 2,5-6 0,-5 6 22,6-5-11,-6-10 11,5 14-8,6 1 8,0 0-8,0-1 8,0 1-8,0 4 8,0-4 0,0 4 0,0 6-8,6-1 8,-12 1 0,6 4 0,-6 5 0,1 0-40,-6-5-5,5 5-2,1-4 0,-6-1 34,0 0 13,0-4-11,0 4 11,0-10 19,0 6 9,-6-11 3,1 6 0,-1-1 22,-4 1 5,4-6 1,-5 1 0,6-5-13,-6 0-2,0-6-1,-6 1 0,6-5-21,0 0-4,-5-5-1,-1 1 0,1-1-39,-1 0-8,1 0-2,0-5-732,-1-4-148</inkml:trace>
        </inkml:traceGroup>
        <inkml:traceGroup>
          <inkml:annotationXML>
            <emma:emma xmlns:emma="http://www.w3.org/2003/04/emma" version="1.0">
              <emma:interpretation id="{F8467825-B14D-441C-9FBF-38F01256B408}" emma:medium="tactile" emma:mode="ink">
                <msink:context xmlns:msink="http://schemas.microsoft.com/ink/2010/main" type="inkWord" rotatedBoundingBox="20387,3914 24226,3861 24244,5164 20405,5217"/>
              </emma:interpretation>
              <emma:one-of disjunction-type="recognition" id="oneOf1">
                <emma:interpretation id="interp5" emma:lang="en-AU" emma:confidence="0">
                  <emma:literal>9717.4),</emma:literal>
                </emma:interpretation>
                <emma:interpretation id="interp6" emma:lang="en-AU" emma:confidence="0">
                  <emma:literal>9711.4),</emma:literal>
                </emma:interpretation>
                <emma:interpretation id="interp7" emma:lang="en-AU" emma:confidence="0">
                  <emma:literal>{717.4),</emma:literal>
                </emma:interpretation>
                <emma:interpretation id="interp8" emma:lang="en-AU" emma:confidence="0">
                  <emma:literal>{711.4),</emma:literal>
                </emma:interpretation>
                <emma:interpretation id="interp9" emma:lang="en-AU" emma:confidence="0">
                  <emma:literal>{713.4),</emma:literal>
                </emma:interpretation>
              </emma:one-of>
            </emma:emma>
          </inkml:annotationXML>
          <inkml:trace contextRef="#ctx0" brushRef="#br0" timeOffset="4698.4665">5186 177 864,'-6'-14'38,"6"14"8,0 0-37,0 0-9,6-5 0,-1-5 0,6 10 229,-5-10 44,5 10 9,0-9 2,0 4-139,0-5-27,0 5-6,5 0 0,-5 0-34,0 5-6,5-5-2,-5 1 0,0 4-16,0-5-3,-11 5-1,11 0 0,0-5-30,0 0-7,-11 5-1,0 0 0,0 0-12,0 0 0,0 0 0,0 0 0,0 0 0,0 0 0,-5 19 0,5-4-10,-6 0-34,1-1-8,-1 1 0,1 0-1,5-1-23,-6 1-5,6-15-1,0 14 0,0-14 5,6 15 1,-6 0 0,0-15 0,0 0 36,5 14 7,-5-14 1,6 15 1,-1-5 31,-5-10-9,11 14 9,-11-14 0,6 10 8,-6-10 6,11 10 2,0 4 0,-11-14 27,5 10 5,-5-10 2,0 0 0,0 0 13,0 0 2,0 0 1,6 15 0,-6-15-24,5 14-5,-5-14-1,-5 15 0,-1 0-17,1-6-4,5-9-1,-11 15 0,0-5-14,11-10 0,-6 14 0,6-14-10,-11 15-35,6-5-7,5-10-2,-11 10 0,11-10-155,0 0-31,-11 24-7,11-24-1</inkml:trace>
          <inkml:trace contextRef="#ctx0" brushRef="#br0" timeOffset="4872.324">5784 533 1670,'0'0'74,"-6"15"15,1-5-71,-1 4-18,1 1 0,-1 4 0,1 6 63,-1-1 9,1 0 1,-1 1 1,1 4-74,-1 0-16,-5 1-2</inkml:trace>
          <inkml:trace contextRef="#ctx0" brushRef="#br0" timeOffset="5265.7735">6135 153 1324,'0'0'59,"0"0"12,0 0-57,0 0-14,0 0 0,0 0 0,-11 0 209,11 0 39,-11 5 8,5 5 2,-5-6-154,6 11-32,-1-5-5,6 4-2,0 1-49,0 0-16,0-1 10,6 1-10,5 0 0,0-1 0,0 1 0,0-1 0,5 1 0,0-5 0,-5 0 12,6-1-4,-1 1-41,6-5-9,-5-5-2,5 0 0,-6 0-67,1-5-13,5 0-4,-6-5 0</inkml:trace>
          <inkml:trace contextRef="#ctx0" brushRef="#br0" timeOffset="5475.8825">6436 153 288,'0'0'25,"0"15"-25,-5-1 0,-1 6 0,1-1 310,-1 1 57,1-1 11,-1 10 2,1-4-187,-1 4-37,6 5-8,-5-5-2,-1 1-64,1 4-13,5-5-2,-6 5-1,1-9-30,5-1-7,0 0-1,0 1 0,0-6-28,5-4-13,-5-1 1,0-14 0,11 10-191,-11-10-37</inkml:trace>
          <inkml:trace contextRef="#ctx0" brushRef="#br0" timeOffset="5939.0409">6595-37 864,'0'0'38,"0"0"8,17-5-37,-1 5-9,-5-5 0,0 0 0,6 5 318,-6-5 62,-1 0 12,1 5 2,0 5-216,6-5-43,-6 0-9,5 5-2,1-5-51,-6 5-10,-11-5-3,11 10 0,0-5-38,-6 9-8,1-4-2,-1 5 0,-5-6-12,-5 11 0,-1-1 0,1 1 0,-1-5-37,1-6-4,5 6-1,0-5 0,0 4-2,5-4 0,1 5 0,-1-6 0,-5 6-22,6-5-5,-1 4-1,1-4 0,-1 0 21,1 5 4,5-6 1,-11 1 0,0 5 3,0-1 1,5 1 0,6 0 0,-11 4 30,5-4 12,-5 4-8,6 1 8,-1-1 0,1 1 0,-1 4 0,1-4 0,5 4 0,-6-5 0,1 1 0,-1 4 0,-5 1 0,6-1 19,-1-4-3,1-1-1,-6 1 24,0 4 5,5-5 0,-5 1 1,-5 4 12,5-9 3,0 4 0,-6-4 0,1 5 3,-6-11 1,0 1 0,5 5 0,-5-1-39,6 1-7,-12-10-2,1 0 0,0 0-16,5-5 0,-6 4 0,-5-4 0,6-4-141,5 4-32,-6-10-7,12 5 0</inkml:trace>
          <inkml:trace contextRef="#ctx0" brushRef="#br0" timeOffset="3263.7019">4100-42 1738,'0'0'77,"0"0"16,0 0-74,0 0-19,0 0 0,-5-10 0,-1-4 128,1 4 23,5 5 4,0 5 1,-11-5-72,0 0-15,11 5-2,-11 0-1,0 0-44,-6 0-9,1 10-1,-1 0-1,1-1-11,5 1 0,-11 0 0,11 5-11,0 4 11,-5-4-8,10-1 8,-5 1-8,0 0 8,6-6 0,5-9-9,0 0 9,-6 10 0,6-10 0,0 0-9,0 0 9,0 0 0,0 0-10,0 0 10,0 0-8,17-5 8,-1 5 0,-5-10 0,5 6 0,6 4 0,-5 0 0,5-5 0,-6 0-8,1 0 8,5 0 0,-6 5 8,1 5-8,-6 0 9,0 5-9,-1-6 12,-10-4-12,0 0 8,0 15-8,6 5 0,-6-1 0,0-4 0,0 9 0,-6 0 8,-4 1-8,4-6 0,1 6 0,-6-6 0,5 6 0,-5-6 0,6-4 0,-1-1 0,6 1 0,-5-5 0,-1-1 0,6 1 0,0-10 0,0 0 0,0 0 0,0 0-10,0 0 10,0 0 0,0 0 0,0 0 0,0 0 0,0 0 0,0 0 0,0 0 0,0 0 0,0 0 0,0 0 0,0 0 0,0 0 0,11 5 0,-5 5 0,5 0 0,-6 4 0,-5 1 0,0-1 0,0 6 0,6-1 0,-6 6 0,5-1 0,1 1-9,-1-1 9,1 0 0,-1 1 0,0-1-8,1 0 8,-1-4 0,6-5-10,0 4 10,-5-4-8,-1 4 8,1-9 0,-1 5 0,1-6 0,-6-9 0,0 0 0,16 0 0,1 0 0,-17 0-23,16-5-2,1-4-1,-6-1 0,11-5-161,-6 1-32</inkml:trace>
          <inkml:trace contextRef="#ctx0" brushRef="#br0" timeOffset="3857.0077">4380 153 1209,'5'-5'108,"-5"5"-87,6-5-21,-1 0 0,1-4 196,-1 4 36,6-5 6,-5 5 2,5-5-97,-6 1-19,11 4-4,-10-5-1,5 5-58,0 0-11,0 0-2,0 0-1,5 5-19,-5 0-4,-11 0-1,11 0 0,0 0-11,-11 0-1,0 0-1,6 15 0,-1 0-10,-5-15 0,6 14 0,-12 6 0,1-1-33,-1 6 1,-5-1 0,0 0 0,0-4-22,0 4-4,6-4-1,-6 4 0,0-4 0,5 4 0,-5-4 0,6-6 0,5 6 23,-6-6 5,1 1 1,5-15 0,0 0 20,0 10 10,0-10-10,0 0 10,0 14 10,0-14 8,0 0 2,0 0 0,5 10-1,-5-10 0,11 5 0,6 0 0,-17-5-5,11 0-1,0 0 0,5-5 0,-5 5-33,0-5-6,0 0-2,6 0-966</inkml:trace>
          <inkml:trace contextRef="#ctx0" brushRef="#br0" timeOffset="4043.3658">4818 548 345,'0'0'15,"6"10"4,-6-10-19,0 14 0,0-4 0,0 5 0,0 4 338,-6 5 64,6 1 13,-5-1 2,5 1-287,0-1-58,-6 0-11,1 1-2,5-1-44,-6 0-15,6-4 9,0-1-9,0 1-42,0-1-14,6-4-2</inkml:trace>
          <inkml:trace contextRef="#ctx0" brushRef="#br0" timeOffset="6627.0728">7621 860 691,'-17'-5'61,"17"5"-49,17-5-12,-6 0 0,-11 5 292,0 0 56,11-5 12,0 0 1,11 5-166,-6 0-34,-16 0-6,0 0-2,17 10-76,-12 5-15,-5-1-3,-5 6-1,5-5-37,0 4-7,0 5-2,-11 11 0,0-6-27,0 5-5,16-5-2,-5 0 0,-5 1-238,-1-6-47</inkml:trace>
        </inkml:traceGroup>
        <inkml:traceGroup>
          <inkml:annotationXML>
            <emma:emma xmlns:emma="http://www.w3.org/2003/04/emma" version="1.0">
              <emma:interpretation id="{F07DEFF3-E02C-4F24-8A47-B38917523DE2}" emma:medium="tactile" emma:mode="ink">
                <msink:context xmlns:msink="http://schemas.microsoft.com/ink/2010/main" type="inkWord" rotatedBoundingBox="24868,3832 28056,3788 28075,5142 24886,5186"/>
              </emma:interpretation>
              <emma:one-of disjunction-type="recognition" id="oneOf2">
                <emma:interpretation id="interp10" emma:lang="en-AU" emma:confidence="0">
                  <emma:literal>{3,453</emma:literal>
                </emma:interpretation>
                <emma:interpretation id="interp11" emma:lang="en-AU" emma:confidence="0">
                  <emma:literal>13,4,53</emma:literal>
                </emma:interpretation>
                <emma:interpretation id="interp12" emma:lang="en-AU" emma:confidence="0">
                  <emma:literal>93,4,53</emma:literal>
                </emma:interpretation>
                <emma:interpretation id="interp13" emma:lang="en-AU" emma:confidence="0">
                  <emma:literal>93,453</emma:literal>
                </emma:interpretation>
                <emma:interpretation id="interp14" emma:lang="en-AU" emma:confidence="0">
                  <emma:literal>{3,455</emma:literal>
                </emma:interpretation>
              </emma:one-of>
            </emma:emma>
          </inkml:annotationXML>
          <inkml:trace contextRef="#ctx0" brushRef="#br0" timeOffset="7303.4126">8564 46 1209,'-16'-5'108,"16"5"-87,5-5-21,-10 0 0,-6-10 189,5 6 34,6-6 6,-5 5 2,-6 5-55,0-4-12,0-1-1,11 10-1,0 0-93,-17-5-18,-5-5-4,6 5-1,16 5-30,0 0-7,-17 0-1,1 5 0,11 0-8,-6 5-11,0 0 3,0 4 0,-6-4 8,12 5 0,5-6 0,0 6 0,0 0-8,5-6 0,1 6 0,-1-5 0,1 0 8,-1 4 0,1 1 0,16-5 0,-1-1 0,-4-4 0,-12 5 0,12 0 0,-1-1 0,1 6 0,-6-5 0,0 0 0,-6-1 0,6 1 0,0 0 0,-5 4 0,-6-4 0,0 5 0,5-5 0,6 4 0,-16 1 0,5-1 0,0 6 0,0-5 0,5-1 0,-10-4 8,-6 9-8,5-4 8,12 0-8,-12-6 0,-10 6 8,-1 0-8,17-6 0,0 6 0,-11-5 0,11-10 0,0 0 0,0 0 0,0 0 0,-5 10 0,-12-6 0,17-4-12,0 0 12,0 0-12,0 0 12,0 0 0,0 0 0,11 5 0,0 0 0,-11-5-10,0 0 10,0 0-10,17 5 10,-17-5 0,0 0 0,0 0 0,0 0 0,0 0 0,16 5 0,-16-5 0,0 0 0,0 0 0,6 10 0,-6-10 0,5 9 0,1 1 0,-1 0 0,6 5 0,-5-1 0,-1 1 0,-5-1 0,5-4 0,17 5 0,-16-5 0,-6-1 0,5 6 0,1-5 0,-1-1 0,1 1 0,-1 5 0,-10-1 0,10-4-15,1 0 4,-6 0 1,0-10-23,0 0-5,0 0-1,16 0 0,-5-5-185,0 0-38</inkml:trace>
          <inkml:trace contextRef="#ctx0" brushRef="#br0" timeOffset="7864.5343">8915 226 576,'0'0'25,"0"0"6,0 0-31,0 0 0,6-10 0,-6 10 0,10-9 377,1-1 70,-11 10 13,6-10 4,5 0-272,0 1-53,0-1-11,0 0-3,-11 10-38,11 0-8,16-10-2,-10 5 0,-17 5-37,11-4-8,0 4-2,5-5 0,6 5-2,-17 0-1,-5 0 0,0 0 0,11 5-27,-5-1-17,-12 6 2,-5 5 1,6-5-10,-1 4-1,-4 1-1,-1 4 0,-6 1 0,12-1 0,5-4 0,-6 4 0,-5 1-38,6-5-7,10-1-1,1 1-1,-1-1 21,1-4 4,-1 0 0,6 0 1,6-5 27,-7 4 4,-10-9 2,11 15 0,11-10 14,-11 0 0,-11-5 0,0 0 10,0 0 14,6 14 2,-6-14 1,0 0 0,-6 10 11,6 0 2,0 0 1,0-10 0,-11 9-15,11-9-3,0 10-1,0 0 0,0 4-8,-5-4-2,-12 0 0,6 0 0,11-10-12,-5 14 0,-17 1 0,11-5 0,11-10-29,-5 14-3,-1-4 0,-5 0 0,6 0-60,5-10-13,0 0-3,0 9-992</inkml:trace>
          <inkml:trace contextRef="#ctx0" brushRef="#br0" timeOffset="8033.579">9447 655 2026,'0'0'44,"0"0"10,0 0 2,0 0 1,5 15-45,1-6-12,-6 6 0,0 5 0,5-6 114,-5 1 21,-11 4 4,6 6 1,5-1-96,-6 0-20,-10 1-3,5-1-1,0 1-20,0 4 0,6-5 0,-1 5-767,-5-9-157</inkml:trace>
          <inkml:trace contextRef="#ctx0" brushRef="#br0" timeOffset="8417.6895">9721 280 1440,'0'0'64,"0"0"12,6-10-60,-6 5-16,0 5 0,0 0 0,5-10 229,-5 10 43,0 0 9,0 0 2,0 0-146,0 0-29,0 0-5,0 0-2,-5 10-65,-6 5-12,0-6-4,5 11 0,-5-1-20,6 6 0,-1-1 0,6 1 8,0-1-8,0-5 0,-5 1 0,10 4 0,1-4 0,5-6 0,-6-4-9,6 5 9,-5-5-10,5-1 10,5-4-13,1-5 5,-1 0-12,0-5-1,6 0-1,-5-4 0,5 4-44,-6-10-9,6 5-1,-5 1-701,-6-1-140</inkml:trace>
          <inkml:trace contextRef="#ctx0" brushRef="#br0" timeOffset="8607.4894">9979 275 1267,'0'0'112,"-6"10"-89,1-1-23,-1 1 0,1 0 200,-6 0 36,6 4 8,-1 1 0,1-1-112,-6 6-22,11-1-5,0 1-1,-6 4-34,6-4-7,-5-1-2,5 6 0,5-6-25,-5 1-4,0-1-2,6 1 0,5 4-30,-6-4 0,1-1-11,-1 1 11,1-6-16,-1 1 5,6 4 1,0-4 0,0 4-208,0-9-42</inkml:trace>
          <inkml:trace contextRef="#ctx0" brushRef="#br0" timeOffset="8825.364">10396 699 1094,'0'0'97,"0"10"-77,0 9-20,0-9 0,-6 5 224,1 4 40,5 5 9,-6 1 2,-5 4-124,0 5-25,0-5-5,6 1-1,-6 4-86,5-5-18,-5 0-3,0-4-1,6-1-12,0-4-10,5-1 2,0 1-746,0-6-149</inkml:trace>
          <inkml:trace contextRef="#ctx0" brushRef="#br0" timeOffset="9442.3506">10823 153 2070,'0'0'92,"0"0"18,0 0-88,0 0-22,0 0 0,0 0 0,0 0 107,11-5 17,0 0 3,0-5 1,-5 6-37,5-6-7,5 0-2,1 0 0,-1 5-54,6-4-10,-5-1-2,5 0-1,-6-4-15,0 4 0,1-5 0,-1 5 0,-5 6 0,-5-1 0,-1-5 0,-5 10 0,0 0-100,0 0-22,0 0-5,0 0-1,-11 10 0,0-5 0,-5 4 0,-1 1 0,-5-5-51,6 5-10,-6-5-3,0 4 0,6 1 81,5 0 16,-6 0 3,6-6 1,0 1 135,-5 0 26,5 0 6,0-5 0,-5 5 40,16-5 8,-6 0 2,6 0 0,-11 10-6,0-1 0,11-9-1,-5 15 0,-6-5-41,5 4-8,1-4-2,5 5 0,-6-1-12,6-4-4,0 5 0,0 4 0,0-4-25,0 4-6,6-4-1,-1 5 0,1-1 8,-1-4 2,-5 4 0,11 1 0,-5-6-16,5 1-3,0-5-1,5 4 0,-11 6-10,6-6 8,6-4-8,-6 0 8,0 0 20,-6 4 4,6-4 1,-5 0 0,-6-10-33,0 0 0,0 0 0,0 0 0,0 0 0,0 0 0,-6 10 0,6-10 0,-5 9 21,-6 1-2,0-5-1,-6 5 0,1-5-40,-1 4-8,7-9-2,-7 0 0,6 5 8,0 0 0,0-5 1,0 0 0,-5-5-181,10 0-36,6 5-7,-11-14-1</inkml:trace>
          <inkml:trace contextRef="#ctx0" brushRef="#br0" timeOffset="9944.6928">11268-169 2098,'0'0'93,"0"0"19,16-5-89,-5-4-23,6 4 0,-1-5 0,-5 10 142,0 0 24,5-5 5,1 0 1,-6 5-79,5-5-15,1 5-3,-6 0-1,-11 0-18,11 5-4,0-5-1,-11 0 0,0 0-32,0 0-7,5 15 0,6-5-1,-11-10-11,0 14 0,-5 6 0,-1-1 0,6 1 0,-5-1 0,-6 1 0,5 4 0,1 5 0,-6-4-16,5-6 4,1 6 1,-1-1-31,1 0-6,5 1-2,-6-1 0,6 0-20,6 1-4,-6-1-1,5-4 0,-5-6-33,11 6-6,-5-6-2,-1 1 0,1 0 7,-1-6 1,1 6 0,-1-5 0,6 4 73,0 1 15,-5 0 4,-1-6 0,1 6 16,-1-5 0,6 4 11,-6 1-11,1 0 40,-1 4 2,1-4 0,-1 9 0,-5-4-11,0-1-3,0 1 0,6-6 0,-6 6 16,-6-1 4,6-4 0,-5 4 0,5-4 12,-6 5 4,1-1 0,-1 1 0,1-6 0,-6 6 0,0-6 0,0 1 0,0-5-10,-5-1-2,5-4 0,-6 5 0,1 0-28,5-5-7,0 0-1,-6-5 0,6-5-51,0 0-10,1-5-3,-1 5-813,5-5-163</inkml:trace>
        </inkml:traceGroup>
        <inkml:traceGroup>
          <inkml:annotationXML>
            <emma:emma xmlns:emma="http://www.w3.org/2003/04/emma" version="1.0">
              <emma:interpretation id="{97B0CF20-4531-4CFF-904C-164485A7FBAB}" emma:medium="tactile" emma:mode="ink">
                <msink:context xmlns:msink="http://schemas.microsoft.com/ink/2010/main" type="inkWord" rotatedBoundingBox="29063,3783 32147,3741 32164,4991 29080,5034"/>
              </emma:interpretation>
              <emma:one-of disjunction-type="recognition" id="oneOf3">
                <emma:interpretation id="interp15" emma:lang="en-AU" emma:confidence="0">
                  <emma:literal>1,516}</emma:literal>
                </emma:interpretation>
                <emma:interpretation id="interp16" emma:lang="en-AU" emma:confidence="0">
                  <emma:literal>11,516}</emma:literal>
                </emma:interpretation>
                <emma:interpretation id="interp17" emma:lang="en-AU" emma:confidence="0">
                  <emma:literal>21,516}</emma:literal>
                </emma:interpretation>
                <emma:interpretation id="interp18" emma:lang="en-AU" emma:confidence="0">
                  <emma:literal>{1,516}</emma:literal>
                </emma:interpretation>
                <emma:interpretation id="interp19" emma:lang="en-AU" emma:confidence="0">
                  <emma:literal>ii,5,63</emma:literal>
                </emma:interpretation>
              </emma:one-of>
            </emma:emma>
          </inkml:annotationXML>
          <inkml:trace contextRef="#ctx0" brushRef="#br0" timeOffset="12498.3382">12644-115 878,'0'0'39,"0"0"8,11-5-38,-5 5-9,-6 0 0,0 0 0,0 0 80,0 0 15,0 0 2,0 0 1,5-5-22,-5 5-4,0 0 0,0 0-1,0 0 9,0 0 1,0 0 1,0 0 0,0 0-4,0 0-1,0 0 0,0 0 0,0 0-20,0 0-4,-16-10-1,16 10 0,0 0-28,0 0-5,-17-5-2,1 10 0,-1 0-17,1 5 0,5-5 0,0 5 0,0-1 0,5 1 0,12 5-11,-12-6 11,1 1 0,5 0-8,0 0 8,0-1 0,0 1 0,0 0 0,5 0 0,-5-10 0,0 0 0,0 0 0,0 0 0,6 9 0,-1-4-8,6 5 8,0 0-12,0-10 12,0 5 0,-11-5 14,11 5-1,0-1 0,6-4 3,-1 5 0,1 0 0,-6 0 0,0 0-7,-11-5-1,11 10 0,-1-5 0,1-1-8,-11-4 8,6 5-8,-1 10 8,1-5 0,-1 4 0,-10-4 0,-1 5 0,6-6-8,-5 6 12,-1-5-12,1 0 12,-1 4-12,1-9 8,5-5-8,0 0 8,-11 5-8,11-5 0,0 0 0,0 0 0,0 0 0,0 0 0,0 0 0,0 0 0,0 0 0,0 0 0,0 0 0,0 0 0,0 0 0,0 0 0,0 0-9,0 0 9,0 0 0,0 0 0,0 0-8,0 0 8,6 10 0,-1-1 0,0-4 0,-5-5 0,0 0 0,11 10 0,-5-5 0,5 5 0,-6 4 0,1-4 0,-6 5 0,0-6 0,5 6 0,1-5 0,-12 9 0,6-4 0,-5 4 0,-1 1 0,1 4 0,-1-4 0,1-1 0,-6 6-16,0-1 3,0 0 1,-5 6-4,5-1 0,0 5 0,0-5 0,5-4 5,1-1 1,-1 0 0,6-4 0,6-1 10,-6 1 0,0-5 0,11-1-8,5-4 8,-5-5 0,-11-5 8,22 0-8,0 5 19,-6-10-1,1 5 0,-1-10 0,1 0-8,5 1-2,-6-6 0,6 0 0,-5 1-42,5-6-9,-6 1-1</inkml:trace>
          <inkml:trace contextRef="#ctx0" brushRef="#br0" timeOffset="12836.2068">13193 2 1994,'0'0'44,"0"0"8,0 0 3,5-10 1,1 5-44,-6 5-12,0-14 0,0 14 0,0 0 130,0 0 24,0 0 5,0 0 1,0 0-88,0 0-16,0 0-4,0 0-1,0 0-34,-6 14-6,-5 6-2,6-1 0,-1-4-9,6 4 0,0-4 0,0 9 0,0-4 0,6 4-11,-1-4 11,1 4-8,5-4 8,0-6 0,0-4 8,-1 5-8,7-15 0,-6 4 0,5-4 0,1 0-12,-1 0 12,-5-4 0,6-6 0,-6 5 0,-11 5-108,11-10-19,0 0-4,-11 10-964</inkml:trace>
          <inkml:trace contextRef="#ctx0" brushRef="#br0" timeOffset="13034.9628">13374 46 345,'0'0'15,"0"0"4,0 0-19,0 0 0,0 0 0,0 0 0,0 0 380,0 0 73,0 0 15,5 14 2,1 1-270,-1 0-55,-5-15-10,0 14-3,6 6-56,-6 4-12,-6 0-3,1 1 0,-1-1-38,1 5-8,-1-4-2,1 4 0,-6 0-13,5-4 0,1-1 0,-1 5 0,6-9-16,-5 4-4,5-4 0,5-1 0,12-4-212,-6-5-44</inkml:trace>
          <inkml:trace contextRef="#ctx0" brushRef="#br0" timeOffset="13240.4448">13736 465 1152,'0'0'102,"0"0"-82,11 10-20,-11-10 0,0 0 208,0 9 36,0 6 8,0-5 2,0 4-126,0 1-24,0 5-6,-6-1-1,6 1-63,-5-1-13,-1 5-2,1 6-1,-1-1-18,1-5 0,-1 1 8,1-1-8,-1 0-90,6-4-22,0-5-4,0-1-872</inkml:trace>
          <inkml:trace contextRef="#ctx0" brushRef="#br0" timeOffset="13549.4638">14141 65 806,'0'0'36,"0"0"7,0 0-35,0 0-8,11 0 0,6-5 0,-12 0 345,6 1 67,0-6 14,6 5 2,-6 0-255,5 0-51,-10-5-10,5 6-3,-1-6-57,1 0-12,6 0-3,-6 5 0,0 1-15,0-1-3,0 0-1,-11 5 0,0 0-49,0 0-9,16 0-3,-16 0 0,0 0-180,0 0-36</inkml:trace>
          <inkml:trace contextRef="#ctx0" brushRef="#br0" timeOffset="13813.379">14114 124 288,'0'0'12,"0"0"4,0 0-16,0 0 0,0 0 0,0 0 0,0 0 380,0 0 74,0 0 14,-6 14 4,6-4-284,0-10-57,0 0-11,-5 15-3,5-1-54,-6 1-11,6 0-3,6-1 0,-6-14-37,5 20-12,6-6 8,-5 1-8,-1 0 30,1-1 2,5 1 1,0-1 0,5-4-33,-5 0 0,-11-10 0,11 15 0,6-6 11,-6 1-2,-11-10 0,11 15 0,-11-15-9,5 14 0,-5 1 0,0-5 0,0-10 0,-5 14 0,5-14 0,-11 15 0,-6-5 0,12-1 0,5-9 0,-11 10 0,5 0 0,6-10 0,0 0 0,0 0 0,0 0-29,0 0-8,-16 0-2,16 0 0,0 0-133,-11 0-28,11 0-4</inkml:trace>
          <inkml:trace contextRef="#ctx0" brushRef="#br0" timeOffset="14028.4837">14586 387 921,'0'0'82,"0"0"-66,5 15-16,1-6 0,-6-9 264,5 10 48,1 0 11,-1 4 1,0 1-158,-5 0-32,6 9-6,-6-4-2,0 4-89,0 0-17,-6 1-4,6 4-1,-5-5-15,-6 1 11,11-1-11,-5 0 10,-1 6-18,1-6-4,5 0-1,0-9 0,0 0-175,0-15-34</inkml:trace>
          <inkml:trace contextRef="#ctx0" brushRef="#br0" timeOffset="14378.1122">15107 2 2386,'0'0'52,"0"0"12,0 0 1,0 0 3,0 0-55,0 0-13,0 10 0,-6 4 0,6 1 51,0-1 7,0 6 2,-5-1 0,-1 1-23,1 9-4,-1 0-1,6 1 0,-5-1-32,10 0 0,-5-4 0,0 4 0,6-5 0,-6-4 0,0-1 0,5-4 0,1-1 0,-1-4 0,6 0 0,0-5 0,-11-5 0,11 0 0,0-5 0,5 5 0,1-5 0,-6 0 0,0-5 0,0 1 0,0-1 16,0 0-4,0 0-1,-11 10 0,5-9-2,-5 9 0,6-10 0,-6 10 0,0 0 6,0 0 1,-6-15 0,1 10 0,-6 1-16,0 4-10,0-5 2,-6 10 0,1 4-16,-6 1-4,5 0 0,6 0 0,1-1-227,4 1-45,-16 10-10,11-11-2</inkml:trace>
          <inkml:trace contextRef="#ctx0" brushRef="#br0" timeOffset="14892.6486">15397-154 2250,'0'0'49,"0"0"11,6-10 1,-1 0 3,6 5-52,0-4-12,0 4 0,0-5 0,0 0 116,0 1 21,0-1 4,0 5 1,5 0-57,-5 0-11,0 0-2,6 0-1,-6 1-15,0 4-2,-11 0-1,11 0 0,-11 0-38,11 0-15,0 0 11,-11 0-11,0 0 11,5 9-11,-5-9 12,11 15-12,-11-15 8,0 15-8,-5-6 0,5 11 0,-11-1 0,5 1 0,1-6-15,-6 11 5,0-6-4,0 1-1,0-1 0,5 1 0,1-1-30,-1 6-7,6-11 0,0 6-1,-5-6 1,5-4 0,0 0 0,0 5 0,0-1 25,0-4 6,0-10 1,0 15 0,5-1-10,-5 1-2,0-1 0,0 1 0,0 5 32,6-6 0,-1 11 8,1-6-8,-1 5 0,1 1 0,-1-1 0,1 5-12,-1 1 12,1-1 0,-1-5 0,1 6 0,-6-1 0,5 5 0,-5-5 0,-5 5 0,-1 0-9,1 1-3,-6-1 0,5 0 0,1-5 12,-1 0 8,-5 1-8,11-11 11,-5 1 25,-1-6 4,6 11 2,-5-11 0,-6 1 6,11-5 0,-6-6 1,-5 11 0,6-10-7,-6 5-2,0-1 0,-5-9 0,5 0-13,-11 0-3,0 0-1,0 0 0,0-4-44,0-1-9,-6-5-2,1 0-879,5 5-176</inkml:trace>
        </inkml:traceGroup>
      </inkml:traceGroup>
    </inkml:traceGroup>
    <inkml:traceGroup>
      <inkml:annotationXML>
        <emma:emma xmlns:emma="http://www.w3.org/2003/04/emma" version="1.0">
          <emma:interpretation id="{11F897FC-C0FF-40D7-9EE0-8210146ABEF6}" emma:medium="tactile" emma:mode="ink">
            <msink:context xmlns:msink="http://schemas.microsoft.com/ink/2010/main" type="paragraph" rotatedBoundingBox="16555,5433 32562,5260 32578,6783 16571,69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D2AC27-F8C7-4557-AD67-E7C87BC9A7F1}" emma:medium="tactile" emma:mode="ink">
              <msink:context xmlns:msink="http://schemas.microsoft.com/ink/2010/main" type="line" rotatedBoundingBox="16555,5433 32562,5260 32578,6783 16571,6956"/>
            </emma:interpretation>
          </emma:emma>
        </inkml:annotationXML>
        <inkml:traceGroup>
          <inkml:annotationXML>
            <emma:emma xmlns:emma="http://www.w3.org/2003/04/emma" version="1.0">
              <emma:interpretation id="{8A7E8663-B848-4628-9136-3A4DDDE86488}" emma:medium="tactile" emma:mode="ink">
                <msink:context xmlns:msink="http://schemas.microsoft.com/ink/2010/main" type="inkWord" rotatedBoundingBox="16555,5433 24523,5347 24540,6864 16571,6950"/>
              </emma:interpretation>
              <emma:one-of disjunction-type="recognition" id="oneOf4">
                <emma:interpretation id="interp20" emma:lang="en-AU" emma:confidence="0">
                  <emma:literal>[516,736,783,</emma:literal>
                </emma:interpretation>
                <emma:interpretation id="interp21" emma:lang="en-AU" emma:confidence="0">
                  <emma:literal>[516,736,718),</emma:literal>
                </emma:interpretation>
                <emma:interpretation id="interp22" emma:lang="en-AU" emma:confidence="0">
                  <emma:literal>[516,736,778),</emma:literal>
                </emma:interpretation>
                <emma:interpretation id="interp23" emma:lang="en-AU" emma:confidence="0">
                  <emma:literal>{75167) {6,783,</emma:literal>
                </emma:interpretation>
                <emma:interpretation id="interp24" emma:lang="en-AU" emma:confidence="0">
                  <emma:literal>{751617) {6,783,</emma:literal>
                </emma:interpretation>
              </emma:one-of>
            </emma:emma>
          </inkml:annotationXML>
          <inkml:trace contextRef="#ctx0" brushRef="#br0" timeOffset="236312.2005">799 1979 1555,'-11'-5'138,"5"5"-110,6 0-28,0 0 0,-5-5 88,5 5 12,0 0 2,-6-5 1,1-4-1,5 9 0,0-10 0,0 10 0,5-10-38,6 0-8,-5 5-2,-6 5 0,11-9-18,-6-6-3,1 0-1,5 11 0,5-6-2,0 5-1,1-5 0,-1 0 0,1 1-29,-1 4 0,1-5-8,-1 5 8,-5-5-12,6 1 12,-6 4-12,-11 5 12,0 0-59,0 0-5,10-5 0,-10 5-687,0 0-137</inkml:trace>
          <inkml:trace contextRef="#ctx0" brushRef="#br0" timeOffset="236619.3847">777 1955 1306,'0'0'58,"0"0"12,0 0-56,-11 4-14,5 1 0,-5-5 0,11 0 104,0 0 19,0 0 3,-5 10 1,5-10-38,-11 10-7,11-10-2,0 0 0,-6 14-19,6-14-4,0 10-1,0 5 0,0-5-31,6 4-6,5 1-2,-6-1 0,1 1-17,-1-5 0,6 0 8,-5 4-8,-6 1 8,5-1-8,1-4 12,-1 5-12,6-5 16,0 4-3,-5-4-1,4 0 0,1-1 12,-5 1 1,-6-10 1,5 15 0,-5-15 4,-11 14 1,6 1 0,-6-5 0,11 4 2,-11-4 1,0 0 0,-5-5 0,5 5-34,-6-6 0,1 1 0,5-5-9,0 0 9,0 0 0,0 0 8,11 0-8,-6-9-20,6 9-9,-11-5-2,11 5 0,0 0-53,0 0-12,-5-15-1,10 5-615,1 1-122</inkml:trace>
          <inkml:trace contextRef="#ctx0" brushRef="#br0" timeOffset="237181.2366">1479 1959 748,'0'0'67,"0"0"-54,0-9-13,0 9 0,-6-10 227,6 10 42,0 0 9,0 0 2,0 0-104,0 0-20,0 0-4,0 0 0,-5 10-77,-6 4-15,5 1-4,-5 4 0,6 6-20,-1 4-5,1 5-1,-1 0 0,6 5-6,-5-5-2,5 1 0,0 4 0,0-5-9,5 5-1,1-5-1,-1-5 0,1-5-11,-1-4 8,6-5-8,6-1 8,-6 1-8,5-5 0,0-6 0,-5 1 0,0-5 14,0-5-2,0 5-1,0-4 0,-5-6-1,5 0 0,-6 0 0,-5 10 0,0 0-10,0 0 0,-5-14 9,-6 4-9,5-5 8,-10 10-8,-1 1 10,1-1-10,0 5-20,-1 0-9,6 0-3,-5 0 0,5 9-39,0-4-8,0-5-1,0 5-1,11-5-47,0 0-8,0 0-3</inkml:trace>
          <inkml:trace contextRef="#ctx0" brushRef="#br0" timeOffset="237387.1712">1868 2447 1616,'0'0'36,"0"0"7,0 0 1,0 15 1,0-15-36,5 9-9,-5 1 0,0 5 0,0-1 115,0 6 21,0 4 4,0 1 0,0-1-74,-5 0-15,5 6-3,0-6-1,-6 10-28,6-5-6,0 1-1,0-1 0,0-5-12,0 1-16,0-1 3,0-9 1,0-1-156,0-4-30</inkml:trace>
          <inkml:trace contextRef="#ctx0" brushRef="#br0" timeOffset="236838.2778">1144 2310 1584,'0'0'70,"0"0"14,11 10-67,-11 0-17,0 5 0,6-1 0,-6 1 128,0-1 21,0 6 5,0-1 1,0 6-51,0-1-9,-6 1-3,6 4 0,-5 0-36,-1 0-8,1 1-2,-1-1 0,1 5-26,-1 0-6,1-5-1,-1 5 0,1-9-13,-1-6 0,6 1 0,0-1 0,0-4-33,0 0-10,0-6-1,0-9-1,0 0-64,0 0-13,0 0-2,11-5-873</inkml:trace>
          <inkml:trace contextRef="#ctx0" brushRef="#br0" timeOffset="233317.5707">354 1818 403,'0'0'17,"0"0"5,0 0-22,0 0 0,0 0 0,0 0 0,0-10 324,0 10 61,0 0 12,-5-9 3,-1 4-256,6 5-52,-5-10-9,5 10-3,-6 0-38,-5 0-8,0 0-2,1 5 0,10-5-13,-17 14-3,6 1-1,-5 0 0,5-1-3,-6 6 0,1-6 0,-6 1 0,5 5-12,1-1 9,-1-4-9,-4 4 8,-1-4-8,5-5 0,1-1 0,5 6 0,0-5 0,5-1 0,6-9 0,0 0 0,0 0 0,0 0 0,0 0 0,0 0 0,0 0 0,0 0 0,0 0 0,0 0 0,11-4 0,6-1 0,-6 0 0,5 5 0,1 0 10,-6-5 0,5 5 0,0-5 0,1 0 11,-1 5 3,6-5 0,-5 5 0,-6 0-1,0 5 0,-11-5 0,0 0 0,16 5-12,-16-5-3,0 0 0,6 15 0,-1-1-8,-5 1 10,0 0-10,0 4 10,-5-4-10,5-1 8,-6 6-8,6-6 8,-5 1-8,-6 5 8,11-6-8,-6 1 8,1 4-8,-1-4 0,1-5 0,5 4 0,-11 1 0,11 0 0,-11-6 9,11 6-9,-11 0 0,5-1 0,1 1 0,-1-1 0,1 1 20,5 0-1,-6-1 0,6 1 0,-5 4-19,5 1 0,0-5 0,0 4 0,0-4 0,0 4 0,5 1 0,1 4 0,-6 0-15,5 1-3,-5-1-1,11 1 0,-5-1 19,-1 0 0,1-4 0,-1-1 0,1 1 0,10-1 0,-5 1 0,6-10 0,-1-1 0,6-4 0,0-5 9,0-5-9,5 0 0,1 1 8,-1-6-8,6-10 0,0 1-129,-6-6-31</inkml:trace>
          <inkml:trace contextRef="#ctx0" brushRef="#br0" timeOffset="237733.9759">2170 1820 1440,'0'0'128,"0"0"-103,0 0-25,0 0 0,0 0 119,0 0 18,0 0 4,0 0 1,0 0-20,11 0-4,5 0-1,0 0 0,-5-5-51,6 0-10,-1 0-3,1 1 0,-1-1-18,1 5-4,5-10-1,-6 10 0,1-5-8,-7 5-2,7-5 0,-1 5 0,-5 0-20,0 0 8,-11 0-8,0 0 0,6 10 0,-1 0 8,1-5-8,5 4 0,-6 6 0,-5-15 0,6 15 0,-1 4 0,1 1 0,-1 4 0,-5 0 0,0 6 0,6-6 0,-6 0 0,0 6 0,0-6 8,-6 5-8,6-9-10,-5 4 10,-1 0-13,-5 1-25,11-1-5,0-4-1,0-6 0,-5 1-134,-1 0-27,6-6-6</inkml:trace>
          <inkml:trace contextRef="#ctx0" brushRef="#br0" timeOffset="237930.9692">2175 2147 1695,'0'0'75,"0"0"16,0 0-73,0 0-18,0 0 0,0 0 0,0 0 117,0 0 20,0 0 4,11-10 1,0 5-53,0-5-10,5 5-3,-5-4 0,11 9-20,-5-5-4,5 0 0,0 0-1,5 0-23,-5 0-5,0-4-1,0 4 0,0 0-22,0 0 0,0-5 0,0 5 0,11-4-144,-6-1-26</inkml:trace>
          <inkml:trace contextRef="#ctx0" brushRef="#br0" timeOffset="238382.4056">2839 1571 2073,'0'0'45,"0"0"10,11-9 1,0-1 4,0 0-48,5 0-12,-11 6 0,12-1 0,-12-5 104,6 5 18,0 0 4,0 0 1,6 0-56,-12 5-11,-5 0-3,0 0 0,0 0-30,0 0-7,11 5 0,-5 5-1,-6 5-19,-6-1 8,1 6-8,-1-1 0,-10 6 0,5-1 0,0 0-12,5 1 3,-5-1-11,6 1-3,-6-1 0,5-5 0,6 1-9,0-1-3,0-4 0,0 5 0,6-6 3,-6 1 1,5-5 0,1 4 0,-6-4 17,5 0 3,6 4 1,-5 1 0,-1 0 19,6 4 4,-5 1 1,-1-6 0,6 6-24,0-1-5,-5 1-1,5-1 0,-6 1 16,12-1 0,-12 6 0,12-1 0,-12 0 10,6 1 5,0-1 1,-6 10 0,1-5-24,-1 6-5,1-1-1,-6 0 0,-6 0 14,6 0 16,-5-5-3,5 1-1,0-16 19,-6 6 3,1-6 1,-1 1 0,-4 0-7,4-6 0,-5 1-1,0 0 0,11-10-13,-16 0-2,5 0-1,-6-5 0,6 0-106,0-10-21,-5 6-4</inkml:trace>
          <inkml:trace contextRef="#ctx0" brushRef="#br0" timeOffset="239061.494">4160 1518 1267,'0'0'112,"0"0"-89,0-5-23,0-5 0,0-4 232,0 9 43,-5-5 8,-1 5 1,1-5-148,-6 5-29,0-4-7,0 9 0,-5 0-60,5 9-12,-6-4-3,-5 10 0,0-5-25,0 9 0,6-4-14,-1 4 5,1 6-11,-1-6-1,6 1-1,1-1 0,4-4 1,1-1 0,-1 1 0,6-15 0,6 15 3,-6-15 1,0 0 0,0 0 0,11 5 9,-1-1 8,1-4-12,6 0 12,-17 0 0,11-4 0,11-1 0,-6 0 0,1 5 8,-1-5 1,6 0 1,0 0 0,0 0-10,-6 0 12,-5 5-12,6-4 12,-1 8 4,1-4 2,-17 0 0,11 10 0,5-5 11,-10 5 3,-1 4 0,-5-14 0,0 0-20,0 20-3,-5-1-1,-6 1 0,0 4-8,0 1 0,11-1 0,0 5 0,-6 1 0,1 4 0,-1-5 0,1 0 0,-1 0 0,6-4 0,-5 4 0,-1 0 0,6-4 0,0-1 0,0-4-11,6-1 11,-6 1 0,0 4 0,5-9 0,-5 4 0,0 1 0,0-1 0,0 1 0,0-6 0,-5 1 0,5-1 0,5 1 0,-5 5 0,6-1 0,-1 1 0,-5 4 0,0 0 0,6-4 0,-1 4-10,1 1 10,5-1-13,0 0 13,0 1 0,5-11 0,-5 6 0,6-1 0,-1-4 0,6-5 0,-6-5 0,6-5-19,-5 0-7,10-10-2,1-5-760,-6-4-153</inkml:trace>
          <inkml:trace contextRef="#ctx0" brushRef="#br0" timeOffset="244223.1797">4720 1684 2023,'0'-30'89,"0"21"19,0-1-86,0 0-22,0-5 0,0 6 0,0 9 100,0 0 15,-6-10 3,6 10 1,0 0-57,0 0-11,-11 10-3,0-1 0,0 6-24,0 9-4,6 1-2,-6 14 0,5-10-18,1 10 0,5 0 8,-6 5-8,6 0 0,0 0 0,6 4 0,-1-9 0,1-4 0,-1-1 0,1-5 0,-1-5 0,6-4 0,0-1 0,0-9 0,6 0 0,-6-5 0,0 0 0,0-10 0,0 0 0,0-5 0,-1 0 0,1 1 0,-11-6 0,0-5 9,0 6-1,0-1-8,0 5 12,0-4-4,-11 4-8,6-5 11,-6 11-11,6-6 0,-6 5 0,0 5 0,0 0 0,0 0-24,0 0-11,0 10-2,0-1-1,0 1-149,0 5-29,5-1-7</inkml:trace>
          <inkml:trace contextRef="#ctx0" brushRef="#br0" timeOffset="244329.6956">4972 2225 518,'0'0'46,"0"0"-37,0 0-9,0 0 0,0 0 356,0 14 70,-6 1 14,6 0 2,6-1-282,-6 1-56,-6 4-11,6 6-2,-5-1-57,5 0-11,-5 1-3,10-1 0,-5 5-20,5-9 8,1-1-8,-1-4 0,-5 0-51,6-6-14,5-4-3,0-5-982</inkml:trace>
          <inkml:trace contextRef="#ctx0" brushRef="#br0" timeOffset="244651.215">5345 1537 1659,'0'0'73,"0"0"16,0 0-71,0 0-18,0 0 0,0 0 0,0 0 113,11-5 19,0 1 4,0-1 1,5 0-41,-5-5-9,0 5-2,0-5 0,6 10-26,-6-4-6,-11 4-1,16-5 0,0 5-23,-5 0-5,0 0 0,-11 0-1,11 0-15,0 0-8,0 0 8,-11 0-8,0 0 0,11 9 0,-5 1 0,-1 0 0,1 5 0,-1-1 0,1 1 0,-6 9 8,-6 1-8,1-1 0,5 5 0,-6 10 0,6 0 0,-5 0 0,-6 0 0,5 0 0,-5-5-26,6 0-6,-1 1-2,1-1 0,-1-5-48,1 0-10,-1-4-1,1-6-979</inkml:trace>
          <inkml:trace contextRef="#ctx0" brushRef="#br0" timeOffset="244841.2809">5400 1937 1800,'0'0'80,"0"0"16,11-5-77,5 0-19,-10 0 0,10-4 0,-5-1 124,0 5 22,0-5 4,0 1 1,5-1-67,1 10-14,-6-5-2,5 0-1,-5 0-43,0 0-9,6 0-2,5 5 0,-11 5-31,5-5-6,0 5-2,1 0-738,-1 0-148</inkml:trace>
          <inkml:trace contextRef="#ctx0" brushRef="#br0" timeOffset="245027.4803">5937 2098 806,'-16'10'36,"16"-1"7,0-9-35,0 10-8,-6 0 0,1 0 0,5 4 300,0 6 57,0-6 12,-6 11 3,1-6-222,5 6-44,0 4-9,-6 0-1,6 5-68,-5-4-12,5 4-4,0-10 0,0 5-12,5-4 0,-5-6 0,0 6 0,11-11-156,0-4-33</inkml:trace>
          <inkml:trace contextRef="#ctx0" brushRef="#br0" timeOffset="245452.9437">6343 1747 2152,'-11'-20'96,"11"16"19,-5-11-92,5 0-23,0 6 0,0-6 0,-6 0 129,1 1 22,5 4 4,-6-5 1,6 6-84,-5 4-17,-1-5-3,1 5-1,5 5-33,0 0-6,-6 0-2,6 0 0,0 0-10,-11 15 0,6-6 0,-6 1 0,5 0-12,6 5 0,0-1-1,0 1 0,6-1-6,-6 1-1,11 0 0,-6-6 0,6 1 5,0 0 1,0-5 0,0 9 0,0 1 14,5 0-9,-10-6 9,10 6-8,-5-5 8,0 0 0,0 4 0,0 1 0,-5-5 0,-1-1 0,1 6 0,-6 4 0,0 1-16,-6-1 3,1 1 0,-1-1 0,-5 1-16,0-1-3,0 1-1,-5-1 0,5-4-18,0 0-3,0-1-1,0-4 0,0 0 16,6 0 3,-6-6 1,11-4 0,0 0 35,0 0 14,-6-14-1,-5 4 0,11 0 36,-5-9 7,5-1 2,0 1 0,0-6-7,0-4-2,5 5 0,6-5 0,-5-1-28,-1 1-5,6 0-2,0 0 0,0 4-14,0 6 0,-6-6 8,12 1-8,-6 4-18,5-4-6,-5 5-2</inkml:trace>
          <inkml:trace contextRef="#ctx0" brushRef="#br0" timeOffset="245900.297">6678 1450 2444,'0'0'54,"10"-5"11,7-5 3,-1 0 0,1 0-55,-6 1-13,5-1 0,1 0 0,-6 1 114,5-1 20,-10 5 4,5 0 1,0 5-62,-11 0-12,0 0-2,0 0-1,0 0-47,0 0-15,0 10 8,-6 4-8,-5 6 0,6-6 0,-6 6 0,-6 4 0,1 1-52,-1-1-12,12 0-1,-1-4-1,1-1-30,-1 1-7,6-1-1,0 1 0,6-1 20,-6 1 3,0-10 1,0 4 0,5-4 23,1 0 5,-6 4 0,5-4 1,1 5 37,5 4 14,-6-9-11,1 5 11,-6 4 0,11 1 0,5-6 0,-5 6 10,0-1 16,-5 1 3,5-1 1,5 1 0,-5-1 8,5 1 2,-5-1 0,-5 1 0,5 4-18,-6 1-3,-5-1-1,0 0 0,0 1-8,-5 4-2,-1 0 0,1-4 0,-1-11 28,6 6 6,-11-6 1,6-4 0,-6 5 0,5-6 0,1 1 0,-6-5 0,6 0-25,-6 0-5,-6-5-1,6 0 0,0 0-12,0-5 0,-5-5 0,5 0 0,5 1-169,-5-6-34</inkml:trace>
          <inkml:trace contextRef="#ctx0" brushRef="#br0" timeOffset="246271.2475">8010 2478 2509,'0'0'111,"0"0"23,-16 0-107,10 0-27,6 0 0,0 0 0,-11 0 104,11 0 16,0 0 4,0 0 0,0 0-51,-5 15-9,-1 9-3,-5 1 0,11-1-41,-5 10-9,-6 0-2,0 0 0,0 5-20,5 0-4,1 0-1,-6 0-924,0 0-186</inkml:trace>
        </inkml:traceGroup>
        <inkml:traceGroup>
          <inkml:annotationXML>
            <emma:emma xmlns:emma="http://www.w3.org/2003/04/emma" version="1.0">
              <emma:interpretation id="{9AF162C3-DE4E-4AD0-8847-C349DDB965D4}" emma:medium="tactile" emma:mode="ink">
                <msink:context xmlns:msink="http://schemas.microsoft.com/ink/2010/main" type="inkWord" rotatedBoundingBox="25231,5399 28432,5365 28447,6735 25246,6770"/>
              </emma:interpretation>
              <emma:one-of disjunction-type="recognition" id="oneOf5">
                <emma:interpretation id="interp25" emma:lang="en-AU" emma:confidence="0">
                  <emma:literal>nir,97</emma:literal>
                </emma:interpretation>
                <emma:interpretation id="interp26" emma:lang="en-AU" emma:confidence="0">
                  <emma:literal>17i8,97</emma:literal>
                </emma:interpretation>
                <emma:interpretation id="interp27" emma:lang="en-AU" emma:confidence="0">
                  <emma:literal>l7i8,97</emma:literal>
                </emma:interpretation>
                <emma:interpretation id="interp28" emma:lang="en-AU" emma:confidence="0">
                  <emma:literal>l'i8,97</emma:literal>
                </emma:interpretation>
                <emma:interpretation id="interp29" emma:lang="en-AU" emma:confidence="0">
                  <emma:literal>{718,937</emma:literal>
                </emma:interpretation>
              </emma:one-of>
            </emma:emma>
          </inkml:annotationXML>
          <inkml:trace contextRef="#ctx0" brushRef="#br0" timeOffset="246957.368">8772 1586 1756,'0'0'78,"0"0"16,6-10-75,-1 1-19,1-11 0,-1 5 0,6 6 148,-5-6 27,-6 5 5,0-4 0,5-1-64,-5 0-14,0 1-2,-5 4-1,-1 0-40,1 1-8,-1-1-2,1 5 0,-12 5-49,6 0-14,11 0-1,0 0 0,-11 10-2,-5 4-1,5 1 0,6 0 0,5 4-6,-6-4-2,1 4 0,5-4 0,11-1 11,-6 1 3,-5-5 0,6 4 0,5-4 3,5 0 1,-16-10 0,0 0 0,5 10 8,6 4 0,11-9 0,-11 0-8,-11-5 8,11 10 0,0 0 0,6-1 0,-1 1 0,-5 0 8,-11-10-8,6 10 0,5-1 12,-6 1-3,-5-10 0,0 15 0,0-15 3,0 9 1,6 6 0,-12 0 0,6-1-5,-5 1-8,10-5 11,-10 4-11,-12 6 8,12-10-8,10-1 0,-5 6 0,-5-5 0,5-1 0,0-9 0,0 10 0,0-10 0,0 15 0,0-5 0,0-10 0,0 9 0,0 6 0,0-5 0,-6 4 0,6 1-8,-5 0 8,-1-1-13,-5 1 5,0 4-12,6 6-1,-1-6-1,1 10 0,-6-4-14,5-1-2,6 5-1,-5 1 0,-1-1-12,1 0-2,-1-4-1,6-1 0,6 0 25,-1 1 5,1-6 0,-1-4 1,6-1 23,0-4 0,-11-10 0,11 10 8,6-5 8,5 0 0,-6-10 1,1 0 0,-6-5 1,5 0 0,11-4 0,-5-1 0,-11-9-91,11-1-19,11 1-3,-5 5-1</inkml:trace>
          <inkml:trace contextRef="#ctx0" brushRef="#br0" timeOffset="247293.4594">9348 1649 1911,'0'0'84,"0"0"19,17 0-83,-1 0-20,-5-4 0,0 4 0,6 0 128,-1-5 20,-5 0 5,5 5 1,1-5-65,-1 5-13,-5 0-2,11 0-1,-11 0-33,6 0-8,-1 0 0,-16 0-1,17 5-31,-6 0 0,5 0 0,-16-5-10,11 4 10,-6 6 0,-5-10 0,11 10 0,0 5 8,-5-1 3,-6 1 1,0-1 0,0 6-12,-6 4 0,1 1 0,-1 4 0,1 0 0,-6-4 0,0 4-9,-5 5 9,-1-5-28,6 0-1,0 1-1,6-1 0,-12 0-119,6 0-24,0-4-5,11-6-862</inkml:trace>
          <inkml:trace contextRef="#ctx0" brushRef="#br0" timeOffset="247487.2941">9409 1991 1324,'0'0'59,"0"0"12,11-10-57,-6 5-14,1-5 0,4 5 0,1-4 220,6-1 40,-1-5 9,-5 6 2,0 4-125,6 0-25,5 0-5,-6 0 0,6 5-75,-5-5-14,-1 0-3,6 5-1,-6 0-23,1 0 0,-1 5 0,1 0 0,-1 0-48,-5 5-13,6-5-3,-6 4-726,5 6-145</inkml:trace>
          <inkml:trace contextRef="#ctx0" brushRef="#br0" timeOffset="247711.6907">9957 2093 1605,'0'0'71,"0"0"15,0 0-69,0 0-17,0 0 0,0 10 0,0-10 149,0 14 27,-5 1 4,5-5 2,-6 4-45,6-4-9,0 10-1,0-6-1,0 1-76,0 0-15,0 4-3,0 5-1,0 1 15,0-1 3,0 1 1,-5-1 0,-1 5-28,6 5-6,-5-4 0,-1-1-1,6-10-15,0 6 0,0-6 0,0 6 0,0-6-17,6 1-7,-1-6 0,1 1-1,-6-15-141,11 10-28,-1-6-6</inkml:trace>
          <inkml:trace contextRef="#ctx0" brushRef="#br0" timeOffset="248219.0094">10500 1883 1695,'0'0'75,"0"0"16,0 0-73,0-14-18,0 4 0,5-5 0,-5 1 178,0-1 32,0 1 6,0-1 2,-5 5-98,5 10-20,0 0-4,-11-10-1,5 6-43,1-6-8,-6 0-1,0 5-1,6 5-30,-12 5-12,6-5 11,0 5-11,0-5 0,6 5 0,-6 0-8,0 0 8,0 4-38,11-9-1,-6 15 0,1-5 0,-1 9 23,1-4 4,5 4 0,5 1 1,-5-6 3,0 6 0,6-5 0,-1 4 0,1 1 8,-1-6-8,1 1 8,-1 4-8,6-4 0,0 4 0,-5 1 0,-1-1 0,1 1 8,-6-5 0,0 4 0,0-4-8,0 4 8,0 1 0,-6-1 0,1 1 0,-6-1 0,5 1 0,-5-1 0,6 1 0,-6-6 0,5 1 0,-5-5 0,0-1 0,6 1 0,5-10 0,-11 10 0,11-10 0,0 0 0,0 0 0,0 0 0,0 0 0,-11-10 14,11-4-2,-6-1 0,12-5 0,-1 6 32,1-6 7,5-4 1,0-5 0,0-1-36,5 1-6,-5 5-2,6-5 0,5 4-8,-6-4 0,1 5 0,-1-1 0,-5 6 0,5-1 0,1 1 0,-1 4 0,-5 0-118,6 6-19,-1-6-4,-5 10-1037</inkml:trace>
          <inkml:trace contextRef="#ctx0" brushRef="#br0" timeOffset="248387.9475">10780 2473 2617,'0'0'57,"0"0"12,-6 15 3,1-5 2,5 4-59,-6 1-15,-5 9 0,6 1 0,-1-1 43,-5 5 5,0 1 2,6-1 0,5-10-130,-6 1-25,6-1-6</inkml:trace>
          <inkml:trace contextRef="#ctx0" brushRef="#br0" timeOffset="248920.1761">11553 1879 403,'0'0'17,"-11"-10"5,11 0-22,-6 0 0,-5-4 0,6 4 0,-6 0 400,0 0 76,0 6 16,0-1 2,-5 0-311,5 0-63,-6 10-12,6 0-2,-5-5-59,-1 9-12,1 6-3,-1-5 0,6 4-17,1-4-4,-7 10-1,6-1 0,0 1-10,6-6 0,-1 6-10,1-1 10,5-19 0,0 10-9,0-10 9,0 0 0,5 15 0,-5-15 0,0 0 0,0 0-8,0 0 8,17 0 0,-6 0 0,5-5 0,-5-5 0,5 0 0,1-9 0,5 4 8,-6 5-8,1-4 0,5-1 0,-6 1 8,1-1-8,-1 5 0,-5-9 8,0 14-8,-11 5 16,0 0-2,11-5 0,-11 5 0,0 0-2,5 10-1,6-1 0,-5 6 0,-1 0-11,-5 4 10,0 1-10,0-1 10,0 6-10,0-1 0,0 5 9,-5-4-9,5 4 0,-6 0 8,1 0-8,5 1 0,-6-1 0,1 0 0,-1 5 0,1-5 0,-1 1-40,6-11-4,0 6 0,0-6 0,-5 1-133,5-6-27,5 1-6</inkml:trace>
          <inkml:trace contextRef="#ctx0" brushRef="#br0" timeOffset="249347.6999">11712 1581 1152,'0'0'51,"11"-10"10,0 6-49,0-1-12,0-5 0,-6 0 0,12 5 272,-1 0 52,-5-4 11,6 4 1,-6 5-166,0 0-34,-1 0-6,7 0-2,-17 0-51,11 0-10,-11 0-3,0 0 0,11 5-26,-11-5-6,0 0 0,5 9-1,-5-9-19,6 10-3,-1 5-1,-10 4 0,-1-9-8,6 10 0,-5-6-12,-6 6 12,0 4-58,0-4-4,0-1-1,6 5 0,-1-4-2,1 4-1,-6 1 0,5-1 0,1-4-37,-1-1-7,6-9-2,0 4 0,6 6 40,-1-5 8,-5-6 2,6 6 0,-6-5 40,0 4 8,5-4 2,1 5 0,-6 4 12,5-4 0,-5-1 0,6 6 10,-1-5-2,-5 4 0,5 1 0,1-1 0,-6 5 9,5 1 2,-5-1 0,0 5 0,6-4-8,-6-1-2,0 1 0,5-1 0,-5 5 22,6 0 4,-6-4 1,-6-1 0,6 1 25,0-6 6,-5 1 1,5-6 0,-6 1-20,1 4-4,-1-4-1,1-5 0,-6 4-35,6-4-8,-6 0 0,11-10 0,0 0-228,-11 0-48</inkml:trace>
        </inkml:traceGroup>
        <inkml:traceGroup>
          <inkml:annotationXML>
            <emma:emma xmlns:emma="http://www.w3.org/2003/04/emma" version="1.0">
              <emma:interpretation id="{3AB5A7F9-C759-42CF-8893-BD31D5210D31}" emma:medium="tactile" emma:mode="ink">
                <msink:context xmlns:msink="http://schemas.microsoft.com/ink/2010/main" type="inkWord" rotatedBoundingBox="29514,5487 32564,5454 32578,6783 29528,6816"/>
              </emma:interpretation>
              <emma:one-of disjunction-type="recognition" id="oneOf6">
                <emma:interpretation id="interp30" emma:lang="en-AU" emma:confidence="0">
                  <emma:literal>[819,103</emma:literal>
                </emma:interpretation>
                <emma:interpretation id="interp31" emma:lang="en-AU" emma:confidence="0">
                  <emma:literal>[819/103</emma:literal>
                </emma:interpretation>
                <emma:interpretation id="interp32" emma:lang="en-AU" emma:confidence="0">
                  <emma:literal>[8191/03</emma:literal>
                </emma:interpretation>
                <emma:interpretation id="interp33" emma:lang="en-AU" emma:confidence="0">
                  <emma:literal>18,910]</emma:literal>
                </emma:interpretation>
                <emma:interpretation id="interp34" emma:lang="en-AU" emma:confidence="0">
                  <emma:literal>[8191103</emma:literal>
                </emma:interpretation>
              </emma:one-of>
            </emma:emma>
          </inkml:annotationXML>
          <inkml:trace contextRef="#ctx0" brushRef="#br0" timeOffset="250148.9521">13050 1581 1897,'11'-10'84,"-11"10"17,5-4-81,1-6-20,-1-5 0,1 5 0,-1 1 149,-5 9 26,0 0 5,6-10 0,-6 0-68,0 0-15,0 10-2,0 0-1,0 0-51,0 0-11,-6-9-1,6 9-1,-16 0-30,0 5 0,16-5 0,-11 9 0,-6 6-39,6 0-4,0-1-1,6 1 0,-1-1-6,1 6-2,5-5 0,0 4 0,0-4 5,5-6 1,-5-9 0,0 0 0,6 10 46,5-5 0,0 0 0,0 0 0,0 0-17,0 0-1,-1-1 0,-4-4 0,10 5 10,-5-5 8,-5 0-12,5 0 12,0 0 0,0 0 0,0-5 0,0 5 0,-6 5 0,-5-5 0,11 10 0,-11-10 0,6 5 8,-6 0-8,-6 5 0,6-1 0,-5-4 27,-1 5-1,1 5 0,-6-6 0,5 6 2,1 0 0,-1-1 0,1 1 0,5-10 0,-6 4 1,1 1 0,5 5 0,0-5-29,-6-1 0,6 6 0,0-5 0,0 4 0,0-4 0,0 0 0,0 4 9,0-4-9,6 0 0,-12 0 0,6-1-11,0-9 11,6 15 0,-6-15 0,0 10 0,0 4 0,5-4 0,-5 5 8,0-1-8,0 6 0,0-1 0,6 1-10,-6 4 10,0 1 0,0-1 0,0 0 0,-6 1 0,12-6 0,-6 6 0,0-6 0,5 1 9,1-1-9,-1-9-16,6 5 4,0-1 1,0-4 11,0-5 0,6-5 0,-1 0 0,6 0 0,0 0 0,5-5 0,-5-10 0,6-4-141,-6-1-27,21-33-4,-4 4-2</inkml:trace>
          <inkml:trace contextRef="#ctx0" brushRef="#br0" timeOffset="250820.5068">13725 1801 2084,'5'-5'46,"-5"0"10,6 0 1,-1 0 1,1-5-46,-1 5-12,-5 1 0,5-11 0,-5 10 112,0-5 20,6-4 4,-12-1 0,6 10-52,0-5-10,-10 1-2,4 4-1,1-5-32,-6 0-7,5 5 0,-5 5-1,0 0-31,-5 0 8,-1 5-8,6 5 0,-5 0-32,5 0-10,0-1-2,11-9 0,0 0 20,-6 20 3,6-20 1,0 0 0,6 10-10,-1 9-2,-5-19 0,11 20 0,0-11 32,-5 11 0,5-6 0,0 1 0,0-5 0,0 9 0,0 1 0,0-6 0,-6 6 0,1-1 0,5 6 0,-6-6-9,-5 6-4,0-1-1,0 0 0,-5 1 0,-1-1-26,-5 1-6,0-1-1,0 0 0,0-4 9,6-1 2,-6-4 0,0 0 0,5-6 12,6-9 4,0 0 0,0 0 0,0 0 31,0 0 6,6-9 2,5-6 0,-6 0 33,1-4 8,5-1 0,0 1 1,-6-6-10,6 1-3,-5 0 0,5-6 0,0 6-20,-1-5-5,1 4-1,0 1 0,6 0-46,-6 4-8,0-4-3,0 4 0,0 11-144,5-1-29,-5 5-5</inkml:trace>
          <inkml:trace contextRef="#ctx0" brushRef="#br0" timeOffset="251015.0392">14169 2181 1036,'-6'10'92,"1"4"-73,-1-9-19,1 10 0,-1-1 260,1 6 49,-1-1 10,1 6 1,-1-6-164,1 6-32,-6-1-8,0 5 0,0 5-63,6-9-12,-1-1-2,-5 5-1,6 1-38,-1-1 0,6-5 0,0 1-12,0-6-88,0-4-19,0 4-3</inkml:trace>
          <inkml:trace contextRef="#ctx0" brushRef="#br0" timeOffset="251432.0645">14569 1947 2329,'0'-15'51,"0"1"10,6-1 3,-6 0 2,0 1-53,0-1-13,-6-4 0,6 4 0,-5 5 86,-1 0 14,6 10 4,-5-9 0,-6-1-74,11 10-14,-11-5-4,0 10 0,0-5-12,-6 10 0,6-1 0,-5 6 0,5 0 0,0-1 0,0 6 0,0-1 0,6-4-16,5 0-4,0-6 0,0 6 0,0-5 2,0-10 0,0 0 0,11 9 0,-11-9 8,10 5 2,1-5 0,0 0 0,6-5 8,-6 1 0,0 4 0,0-5 0,0-5 0,-6 5 0,6-5 0,0 1 0,0 4 0,0 0 0,0 0 0,-5 0 0,5 0 10,-11 5-2,0 0-8,11 0 12,-11 0-12,5 10 9,6-5-9,-6 9 8,1 6-8,-6-1 8,0 6-8,5-6 8,-5 6 3,0-6 0,-5 6 0,5-1 0,0-5-3,0-4-8,0 5 12,-6-1-4,6 1-8,0-6 0,0 6 0,6-1 0,-6-4-35,0-1-9,0 1-1,0-5-728,0 0-146</inkml:trace>
          <inkml:trace contextRef="#ctx0" brushRef="#br0" timeOffset="251638.8363">14860 2420 864,'0'0'76,"0"0"-60,-6 14-16,6-4 0,-11 5 296,6-1 57,-1 6 11,1-1 3,-6 1-202,0-1-40,5 11-8,-5-1-1,1-5-68,-1 5-12,5-4-4,-5 4 0,6-9-52,5 4-12,-6-5-1,6-4-1139</inkml:trace>
          <inkml:trace contextRef="#ctx0" brushRef="#br0" timeOffset="251867.0471">15271 1869 2098,'0'0'93,"0"0"19,0 0-89,-5 10-23,-6 9 0,11 1 0,-6-11 108,-5 11 16,6-1 4,-6 1 1,5 4-53,1 1-12,-6-1-1,5 0-1,1 1-47,-1-1-15,1-4 8,5-1-8,-6-4-15,6 4-6,0-9-2,0-10-792,6 10-158</inkml:trace>
          <inkml:trace contextRef="#ctx0" brushRef="#br0" timeOffset="252196.5806">15408 1981 1638,'0'0'72,"0"0"16,-5 15-71,-1-1-17,-5 6 0,6-1 0,5 1 45,-6-1 6,6 1 1,0-1 0,0-4-32,6-1-7,-1 1-1,1 0 0,-1-6 23,1 1 4,5 0 1,5-10 0,-5 5-5,0 0-1,0-5 0,5-5 0,1-5 26,-1 5 4,1-9 2,-1 4 0,-5-5 23,6 1 5,-6-1 1,0 0 0,0 1-24,-6-6-5,6 6-1,-5-6 0,-1 5-39,1-4-8,-6-1-2,0 1 0,-6-5-8,6 4-8,-5 1 12,-1-6-12,-5 6 0,6-1-14,-6 10 1,0-4 0,0 4-125,-6 5-25,-5 5-5,6 5-988</inkml:trace>
          <inkml:trace contextRef="#ctx0" brushRef="#br0" timeOffset="252582.6177">15754 1669 2178,'0'0'48,"16"-10"9,6 0 3,5-4 1,6 4-49,-5-5-12,-12 1 0,1-1 0,10 1 108,-5 4 18,0-5 4,-6 5 1,1 10-54,-6-4-10,0-1-3,-11 5 0,0 0 0,0 0 0,0 0 0,0 0 0,0 14-64,-11 6 0,5-1-16,-5 1 4,-5-1 12,5 1 16,-5 9-3,10-9-1,1-6-60,-1 6-13,-5-6-3,11 6 0,-5-1 0,5 1 0,0 4 0,-6-4 0,6-6 0,-5 1 0,-1 0 0,6-1 0,-5 6 40,5-6 7,0-4 1,-6 5 1,6-1 15,0 6 10,0-6-2,6 6 0,-1-5-8,1-1 0,-1 6 0,1-6 0,-1 1 0,1 4 0,-6-4 0,5 5 0,1-6 0,-6 6 10,0-1-1,0 1 0,0 4-9,0-4 0,-6-1 0,1 5 0,-1 6 53,6-11 9,-5 1 2,5-1 0,0 6-32,5-6-5,-5 1-2,0-1 0,6-9-15,-6-10-10,0 0 12,-6 10-12,-5-1 9,-5-4-9,5 0 0,-6-5 9,-5-5-119,-5 5-24,5 0-5,0-5-1</inkml:trace>
        </inkml:traceGroup>
      </inkml:traceGroup>
    </inkml:traceGroup>
    <inkml:traceGroup>
      <inkml:annotationXML>
        <emma:emma xmlns:emma="http://www.w3.org/2003/04/emma" version="1.0">
          <emma:interpretation id="{DAB31E12-51C3-4C88-BD51-76EED2009C03}" emma:medium="tactile" emma:mode="ink">
            <msink:context xmlns:msink="http://schemas.microsoft.com/ink/2010/main" type="paragraph" rotatedBoundingBox="16589,7241 32918,6890 32951,8451 16623,88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132443-B603-44F2-89AA-3CB53645BFE0}" emma:medium="tactile" emma:mode="ink">
              <msink:context xmlns:msink="http://schemas.microsoft.com/ink/2010/main" type="line" rotatedBoundingBox="16589,7241 32918,6890 32951,8451 16623,8802"/>
            </emma:interpretation>
          </emma:emma>
        </inkml:annotationXML>
        <inkml:traceGroup>
          <inkml:annotationXML>
            <emma:emma xmlns:emma="http://www.w3.org/2003/04/emma" version="1.0">
              <emma:interpretation id="{299DAD8E-3F87-4D14-AFE0-78D9FB9BE098}" emma:medium="tactile" emma:mode="ink">
                <msink:context xmlns:msink="http://schemas.microsoft.com/ink/2010/main" type="inkWord" rotatedBoundingBox="16589,7241 20123,7165 20157,8726 16623,8802"/>
              </emma:interpretation>
              <emma:one-of disjunction-type="recognition" id="oneOf7">
                <emma:interpretation id="interp35" emma:lang="en-AU" emma:confidence="0">
                  <emma:literal>1910,"</emma:literal>
                </emma:interpretation>
                <emma:interpretation id="interp36" emma:lang="en-AU" emma:confidence="0">
                  <emma:literal>1410,"</emma:literal>
                </emma:interpretation>
                <emma:interpretation id="interp37" emma:lang="en-AU" emma:confidence="0">
                  <emma:literal>19,101"}</emma:literal>
                </emma:interpretation>
                <emma:interpretation id="interp38" emma:lang="en-AU" emma:confidence="0">
                  <emma:literal>19,101"]</emma:literal>
                </emma:interpretation>
                <emma:interpretation id="interp39" emma:lang="en-AU" emma:confidence="0">
                  <emma:literal>4910111)</emma:literal>
                </emma:interpretation>
              </emma:one-of>
            </emma:emma>
          </inkml:annotationXML>
          <inkml:trace contextRef="#ctx0" brushRef="#br0" timeOffset="256135.8151">1824 3682 1440,'0'0'64,"0"0"12,-11 0-60,11 0-16,-5-9 0,-6 4 0,5 0 228,6 5 42,0 0 9,0 0 1,0 0-159,-5 5-32,-6 4-6,5 6-2,6-5-49,-5 4-11,5 1-1,0 9-1,0-4-19,5 9 0,-5-5 0,6 6 0,5-1 0,-6-5-11,1 1 2,-1-6 0,1 1-44,-1-1-9,6 1-2,-5-1 0,5-9-196,-11-10-40</inkml:trace>
          <inkml:trace contextRef="#ctx0" brushRef="#br0" timeOffset="256441.189">2049 3707 806,'0'0'72,"0"0"-58,0 0-14,0 0 0,0 0 228,0 9 42,0 6 9,0 0 1,5 4-170,-5 1-34,6-1-8,-1 5 0,1 6-39,5-6-7,-6 5-2,6-4 0,0-1 8,0-4 2,0-1 0,0-4 0,0-1 1,6-4 0,-1-5 0,0 0 0,1-5 4,-6-5 1,0 0 0,5-5 0,-5-4 4,0-1 2,6-9 0,-6 4 0,0-4 1,-6-1 0,1 1 0,-1-5 0,-5 4-8,0-4-2,6 0 0,-12 0 0,1 0-9,-6-1-3,5 6 0,-5-5 0,0 4-12,-5-4-9,-1 5 12,1 4-12,-1 6-8,1 4-9,-6 5-2,6 5 0,-1 0-57,1 15-11,-1-1-2,1 11-1,-1-1-123,6 0-25,0 6-5</inkml:trace>
          <inkml:trace contextRef="#ctx0" brushRef="#br0" timeOffset="256667.6013">2471 4058 518,'0'0'46,"0"0"-37,0 0-9,0 0 0,0 0 332,0 0 64,0 0 12,11 9 4,0 1-209,-5 0-42,-6 4-8,0 1-1,0-5-83,5 9-16,-5 1-3,-5 4-1,5-4-30,-6 9-7,1 5 0,5 0-1,-6 0-11,1 0-9,-1-4 9,1 4-13,5 0-114,-6-5-22,6-9-5,0-1-907</inkml:trace>
          <inkml:trace contextRef="#ctx0" brushRef="#br0" timeOffset="256896.4022">2811 3570 748,'0'0'67,"0"0"-54,0 0-13,0 0 0,0 0 325,0 0 63,0 0 12,0 0 2,6 15-215,-1-5-43,-5 4-9,6 1-2,-1 4-72,1 1-14,-6 4-3,5 1-1,1-6-43,-1 5 0,1 1 0,-1-6 0,1 1 0,-1-1 0,6-4 0,-6-1 0,1-4-79,5 0-8,-6 0-1,6-5-1075</inkml:trace>
          <inkml:trace contextRef="#ctx0" brushRef="#br0" timeOffset="257073.5703">3096 3541 1094,'0'0'48,"0"0"11,0 0-47,0 0-12,0 0 0,0 0 0,0 0 246,6 10 47,-6 4 10,5 1 1,1 4-171,-6-4-34,5 5-7,-5-1-2,6 5-50,-6 1-9,5 4-3,1-5 0,-6 1-28,5-6 0,-5 6-8,11-1 8,-11-5-132,6 1-19,-1-1-4,1-4-1</inkml:trace>
          <inkml:trace contextRef="#ctx0" brushRef="#br0" timeOffset="257511.012">3277 3258 1670,'17'-10'148,"-6"1"-118,5-6-30,1 10 0,-1-5 165,-5 1 27,6-1 6,-1 5 1,0 0-61,-5 0-12,-11 5-2,17-5-1,-6 1-47,5 4-10,-16 0-2,11 0 0,0 4-25,-11-4-6,0 0-1,6 10 0,5 5-21,-11-1-11,0 6 10,0-1-10,-11 11 0,5-6-20,-5 5 4,0 1 0,-5-1-29,10 0-6,-5 0-1,11 1 0,0-11-11,0 1-2,0 4-1,6-5 0,-1-4 6,1 0 2,-1-1 0,1 1 0,5 0 35,-6-1 7,-5-4 2,6 5 0,-6-6 14,5 1 0,1 0 0,-1 0 0,1 4 12,-1-4-2,6 5 0,-5-1 0,-1 1 0,1-1 0,5 6 0,0-1 0,-6 1-10,6 4 10,0 1-10,-6 9 10,1-5-10,-1 0 12,1 0-12,-1 6 12,-5-1 4,0 0 0,0 5 1,0-5 0,-5-10 5,-1 1 1,1 4 0,5-5 0,-6-4 11,1-1 2,-1-4 1,-4-5 0,4-1-8,1 1-1,-6 0-1,0-10 0,0 5-45,-6-5-9,6-10-1</inkml:trace>
          <inkml:trace contextRef="#ctx0" brushRef="#br0" timeOffset="255182.2557">1380 4214 921,'0'0'40,"-6"9"10,1 1-40,-1 0-10,6 0 0,0 4 0,-5 1 300,-1 4 57,1 1 12,5-1 3,0 6-244,-6-1-49,6 5-10,-10 1-1,10-1-48,-6 5-10,1 5-2,-1 0 0,-5 5-40,0 0-8,6 0-1,-6 9-1042</inkml:trace>
          <inkml:trace contextRef="#ctx0" brushRef="#br0" timeOffset="254000.2187">228 3480 460,'0'0'41,"0"0"-33,-5-4-8,5 4 0,0 0 256,0 0 50,-11-5 10,5 0 1,-5 5-141,6 0-28,-12 0-5,6 0-2,0 0-52,0 0-10,1 0-3,-7 5 0,6 0-27,0-5-5,-5 4-2,16-4 0,0 0-14,0 0-4,-6 5 0,6-5 0,0 0-24,0 0 0,0 0 0,0 0 0,0 0 0,0 0 0,6 5 0,5 5 0,0-10-8,5 5 8,-5-5 0,0 0 0,0 5 0,0 0 0,0-5 0,5 4 0,-16-4 0,11 10 0,0 0 0,-5 5 0,-1-6 0,1 6 0,-6 0 8,5-1-8,-5 1 0,6 4 8,-12 6-8,6-6 0,-5 1 0,5 4 0,-11-4 0,11-1 0,-6 1 0,1 4-12,5-10 4,-6-4 8,6 5-11,0-15 11,0 0-8,0 0 8,0 0 0,0 0-8,0 0 8,0 0 0,0 0 0,0 0 0,0 0 0,11-5 0,0-5-8,0 0 8,-11 10-8,17-4 8,-6-6 0,0 5 0,-11 5 0,0 0 0,0 0 0,0 0 0,0 0 0,0 0 0,5 10 0,1 4 0,-1 1 0,1 4 8,-1 6-8,-5-1 0,-5 5-8,5 10 8,0-4-14,5 4 2,-5 4 1,0 1 0,0-5-1,0 5 0,6 0 0,-1 0 0,6-5 12,-6-5 0,1-5 0,5-4 0,-6-1 12,6-4 5,-5-6 1,5 1 0,0-5 0,0-6 0,-11-4 0,16-4 0,-5 4-8,6-10-2,-1-5 0,-5 1 0,5-6-30,-5 1-6,6-6-2,-6 1-734,5-1-146</inkml:trace>
          <inkml:trace contextRef="#ctx0" brushRef="#br0" timeOffset="254984.5853">881 3719 576,'0'0'51,"0"0"-41,0 0-10,0 0 0,0 0 173,5-9 33,-10-1 6,5 0 2,0 0-74,0 10-16,0-9-2,-6-1-1,6 0-7,0 0-2,0 1 0,-5-6 0,-1 5-11,1 0-2,-1-4-1,1 4 0,-1 0-38,-5 5-8,1 1-2,10 4 0,0 0-36,0 0-14,0 0 11,-11 4-11,-6 6 8,1 0-8,-1 0 0,6 4 0,-5 1 0,10 0-10,-5-6 0,6 6 0,-1-5-6,6-1 0,0-9-1,0 15 0,6-5 4,-6-10 1,5 10 0,-5-10 0,6 9 12,5 1 10,0-5-2,-11-5 0,11 5-8,-11-5 0,11-5 0,5 0 8,-5 0-8,6 0 0,-6 0 0,5-4-11,-5-1 11,5 5 0,1-5 0,5 1 0,-11 4 0,5 0 0,1 0 0,-6 10 0,-11-5 0,0 0 8,11 10-8,-6-1 11,6 1 2,-5 5 1,-6 4 0,5 1 0,-5-1-1,0 6 0,0-1 0,-5 5 0,5-5-13,0 6 11,0-6-11,0 5 10,0 1-10,-6-6 0,12 5-10,-1-4 10,-5 4-40,5-10-1,-5 1-1,6 4 0,5 1-138,-6 4-28,1-10-6</inkml:trace>
        </inkml:traceGroup>
        <inkml:traceGroup>
          <inkml:annotationXML>
            <emma:emma xmlns:emma="http://www.w3.org/2003/04/emma" version="1.0">
              <emma:interpretation id="{1273EA5A-445B-47C8-986D-918E67291A3E}" emma:medium="tactile" emma:mode="ink">
                <msink:context xmlns:msink="http://schemas.microsoft.com/ink/2010/main" type="inkWord" rotatedBoundingBox="20991,7243 22193,7217 22219,8406 21016,8431"/>
              </emma:interpretation>
              <emma:one-of disjunction-type="recognition" id="oneOf8">
                <emma:interpretation id="interp40" emma:lang="en-AU" emma:confidence="0">
                  <emma:literal>110,</emma:literal>
                </emma:interpretation>
                <emma:interpretation id="interp41" emma:lang="en-AU" emma:confidence="0">
                  <emma:literal>{10,</emma:literal>
                </emma:interpretation>
                <emma:interpretation id="interp42" emma:lang="en-AU" emma:confidence="0">
                  <emma:literal>(10,</emma:literal>
                </emma:interpretation>
                <emma:interpretation id="interp43" emma:lang="en-AU" emma:confidence="0">
                  <emma:literal>[10,</emma:literal>
                </emma:interpretation>
                <emma:interpretation id="interp44" emma:lang="en-AU" emma:confidence="0">
                  <emma:literal>Zio,</emma:literal>
                </emma:interpretation>
              </emma:one-of>
            </emma:emma>
          </inkml:annotationXML>
          <inkml:trace contextRef="#ctx0" brushRef="#br0" timeOffset="258262.5863">4533 3400 1893,'6'-10'41,"-6"0"9,5 0 2,1 1 2,-1-1-43,-5 0-11,0 0 0,6 1 0,-6-1 159,0 0 29,0 0 7,0 5 1,0-9-70,0 4-14,0 5-2,0 5-1,-6-10-52,6 10-10,-11-4-3,6-1 0,-6 5-28,11 0-7,-6 5-1,-5-1 0,0 1-33,6 5-7,-6 5-2,5-1 0,1-4 2,-1 5 0,6-6 0,0-9 0,0 0-9,6 15-2,-6-15 0,0 0 0,5 10 19,-5-10 3,17 5 1,-17-5 0,0 0 20,0 0 0,11 0 0,5 0 0,-16 0 0,11 5 0,6-5 8,-6 0-8,5 0 11,-5 4-3,0 6-8,5-5 12,-5-5 7,0 5 1,-11-5 0,11 10 0,-5 4 9,5 6 3,-6-6 0,-5 6 0,6-1-20,-1 6-4,-10-6-8,5 6 12,0-6-12,-6 1 8,6-1-8,-5 6 0,5-11 0,-6 6 0,6-6 0,0 6 0,0-6 0,0 1 0,0 0 0,0-15 0,6 9 0,-6-9-10,0 0 10,0 0-12,0 10 12,0-10 0,0 0 0,0 0-8,0 0-5,0 0-1,11 0 0,-11 0 0,0 0 14,5 10 16,6 0-3,-5-1-1,-1 1-12,1 14 8,-6-4-8,0 4 0,5 1-18,1 9-10,-6 0-1,0 0-1,5 5 16,1 0 3,-1 0 1,1-5 0,5 0 10,0-4 0,0-1 0,-1 0 0,-4-9 0,5-1 0,5-4 0,-5-1-8,6-4 8,-1-5 0,1-5 0,-1 0 0,1-5-23,-1 0-2,-16 5-1,17-19-787,-1-1-158</inkml:trace>
          <inkml:trace contextRef="#ctx0" brushRef="#br0" timeOffset="258848.2218">5032 3565 288,'-5'0'25,"5"0"-25,0 0 0,0 0 0,-11-9 393,11 4 74,0 5 14,0 0 3,0 0-235,0 0-47,0 0-10,0 0-1,0 0-103,0 0-20,0 9-4,0 11 0,0-1-36,0 1-8,0-1 0,0 11-1,0-6-19,5 5 8,-5 1-8,0-6 0,6 0 0,-6 1-12,5-6 0,6 1 0,0-6-94,0 1-18,0-5-4,0-1-678,6-4-135</inkml:trace>
          <inkml:trace contextRef="#ctx0" brushRef="#br0" timeOffset="259214.8033">5235 3673 1375,'0'0'60,"0"0"14,0 0-59,0 0-15,0 0 0,-11 0 0,0 9 146,11-9 26,-5 10 6,-6 5 1,5-1-57,6 1-11,-5 4-3,5 1 0,5-1-42,1 1-9,-1-1-1,1 1-1,-1-6-7,6 6-2,-5-5 0,10-1 0,-10-9-6,10 0 0,-5 0-1,6 0 0,-7-10-7,7 0 0,-1-10-1,1 1 0,-1-1 0,-5-4 0,0 4 0,6-5 0,-6 1-3,-6 0-1,1-1 0,-1 1 0,1-6-10,-6 1-1,0 4-1,-6 1 0,1-6-15,-1 6 0,-5-1 8,-5 6-8,5-1-16,0 1-7,-6 4-1,6 5 0,-5 5-42,5 5-9,-6 0-1,7 4-1,-1 6-156,5-5-31,-5 9-7</inkml:trace>
          <inkml:trace contextRef="#ctx0" brushRef="#br0" timeOffset="259316.9592">5625 3892 979,'0'0'87,"0"0"-70,0 0-17,0 0 0,11 5 313,-6 0 59,6 4 12,-6 1 3,1 0-185,-1 0-37,-5 9-7,6-4-2,-1-1-73,1 11-15,-6-1-4,0 5 0,0 5-35,0-4-7,-6-1-2,6 0 0,-5 5-20,-1 5 0,1-5 0,-1 1 0,1-6-141,5-5-30,0-4-5</inkml:trace>
        </inkml:traceGroup>
        <inkml:traceGroup>
          <inkml:annotationXML>
            <emma:emma xmlns:emma="http://www.w3.org/2003/04/emma" version="1.0">
              <emma:interpretation id="{D5F20389-7D13-4D1B-B15C-6C1436141A26}" emma:medium="tactile" emma:mode="ink">
                <msink:context xmlns:msink="http://schemas.microsoft.com/ink/2010/main" type="inkWord" rotatedBoundingBox="22626,7152 24936,7103 24967,8545 22657,8594"/>
              </emma:interpretation>
              <emma:one-of disjunction-type="recognition" id="oneOf9">
                <emma:interpretation id="interp45" emma:lang="en-AU" emma:confidence="0">
                  <emma:literal>11,121,</emma:literal>
                </emma:interpretation>
                <emma:interpretation id="interp46" emma:lang="en-AU" emma:confidence="0">
                  <emma:literal>"1121,</emma:literal>
                </emma:interpretation>
                <emma:interpretation id="interp47" emma:lang="en-AU" emma:confidence="0">
                  <emma:literal>11,171,</emma:literal>
                </emma:interpretation>
                <emma:interpretation id="interp48" emma:lang="en-AU" emma:confidence="0">
                  <emma:literal>111121,</emma:literal>
                </emma:interpretation>
                <emma:interpretation id="interp49" emma:lang="en-AU" emma:confidence="0">
                  <emma:literal>"1,121,</emma:literal>
                </emma:interpretation>
              </emma:one-of>
            </emma:emma>
          </inkml:annotationXML>
          <inkml:trace contextRef="#ctx0" brushRef="#br0" timeOffset="259760.4236">6107 3443 2523,'0'0'56,"0"0"11,0 0 2,0 0 2,0 0-57,0 0-14,0 0 0,6 10 0,-1 10 56,1-1 9,-6 6 2,5-1 0,-5 0-43,6 10-9,-6-4-2,5 4 0,-5-5-13,6 0-8,-1 1 8,1-6-13,-1 0-41,0-9-8,1 4-2,5-9-723,-6 0-145</inkml:trace>
          <inkml:trace contextRef="#ctx0" brushRef="#br0" timeOffset="259874.5107">6359 3341 1897,'0'0'41,"0"15"9,0-1 2,0 1 2,-5 0-43,5 4-11,0 1 0,0 4 0,0 0 104,-6 6 20,6-1 3,0 0 1,0-5-56,0 6-10,0-1-2,6-5-1,-1 1-47,1-1-12,-1 0 0,1-4 0,-1-5-133,12-1-29,-12 1-6</inkml:trace>
          <inkml:trace contextRef="#ctx0" brushRef="#br0" timeOffset="260083.4696">6650 3945 2098,'0'0'93,"0"0"19,0 0-89,0 15-23,0-5 0,0 4 0,0-4 140,0 5 24,0-1 5,-5 1 1,10 5-75,-10-6-15,5 6-4,-6 4 0,1 0-36,-1 6-8,1-1-2,-6 0 0,5 0-30,-5 1 0,6-1 0,-1 0 0,-5 0-187,6-9-43</inkml:trace>
          <inkml:trace contextRef="#ctx0" brushRef="#br0" timeOffset="260340.8738">6946 3575 2365,'0'0'52,"0"0"10,0 0 2,0 15 4,-5 4-55,-1-4-13,1 9 0,5 1 0,-6-1 89,6 5 15,-5 0 4,-1 6 0,6-6-83,-5 5-16,5-5-9,0 0 10,0-4-105,5-1-21,1 0-4</inkml:trace>
          <inkml:trace contextRef="#ctx0" brushRef="#br0" timeOffset="260650.3069">7094 3560 1911,'0'0'84,"17"-9"19,-12-1-83,6-5-20,6 1 0,-6-1 0,5 0 132,-5 11 23,0-6 4,5 0 1,1 5-44,-6 0-9,0 5-2,0 0 0,5 0-37,-5 5-7,0 5-1,0 0-1,-11-10-19,6 9-4,5 6-1,0 0 0,-11 4-35,0 1 0,5-1 0,-5 6-12,-5-1-11,-6 5-1,5-4-1,1 9 0,-6-5-7,5 0-2,-10 5 0,-1 0 0,12 0-15,-6 1-3,-6-6-1,6 0 0,11-5 34,-5 1 7,5-6 2,0-4 0,0 0 10,0-15-8,5 4 8,-5-4-8,0 0 16,11 5 3,6-5 1,-1-5 0,1-4-12,-1-1 0,1 5 0,-1-5-1234</inkml:trace>
          <inkml:trace contextRef="#ctx0" brushRef="#br0" timeOffset="261333.6637">7648 3283 1670,'33'4'148,"-33"-4"-118,0 0-30,11-9 0,6 4 132,-1-5 21,-11 0 4,1 1 1,5-6-20,0 0-4,0 1-1,0 4 0,-6-5-65,6 6-12,11-1-4,-11 0 0,-5 0-24,-1 1-4,6-1-2,0 5 0,-11 5-13,0 0-9,0 0 12,17 5-12,-7-5 0,-10 0 0,0 0 0,0 0-12,6 10-31,-12 4-5,-4-4-2,-1 0 0,0-1-30,5 1-7,6 5-1,-5-10 0,-6 4-8,5-4-3,6-5 0,0 15 0,-5-5 36,-1-1 7,6 6 2,6-5 0,-6-10 34,0 14 6,-6 6 2,6-5 0,6 4 12,-1-4 12,-10-1-3,5 1 0,5 0 14,1 4 2,-1 5 1,1 6 0,-6-1-26,5-5 0,6 1 0,-5 4 0,-6 0 14,5 0-2,6 6-1,5-6 0,-5 0 5,-5-5 2,-1 6 0,6-1 0,6 0 18,-12 0 3,-10 1 1,5-1 0,5 0 24,-5 5 6,-5-9 1,-1 4 0,1 0-13,-1-5-2,1-4-1,-6-1 0,0 1-22,5-5-4,6-11-1,-5 6 0,-6 0-14,6-5-3,5-5-1,0 0 0,0 0-10,0 0 0,-17 5 0,17-5 8,0 0-136,-11-15-28,0 5-6</inkml:trace>
          <inkml:trace contextRef="#ctx0" brushRef="#br0" timeOffset="261870.8063">8432 4092 2307,'-32'0'51,"32"0"10,0 0 3,0 0 0,0 0-51,0 0-13,0 0 0,10 9 0,1 1 101,-11-10 18,-5 15 3,-1 4 1,17 1-71,-16 9-13,-17 0-3,11 5-1,11 5-13,-5 10-2,-6-5-1,-11-5 0,0 0-144,11 0-29,16 0-6</inkml:trace>
        </inkml:traceGroup>
        <inkml:traceGroup>
          <inkml:annotationXML>
            <emma:emma xmlns:emma="http://www.w3.org/2003/04/emma" version="1.0">
              <emma:interpretation id="{064C3430-63A4-4637-97D2-DF48466D3081}" emma:medium="tactile" emma:mode="ink">
                <msink:context xmlns:msink="http://schemas.microsoft.com/ink/2010/main" type="inkWord" rotatedBoundingBox="25404,7074 28795,7001 28821,8216 25430,8289"/>
              </emma:interpretation>
              <emma:one-of disjunction-type="recognition" id="oneOf10">
                <emma:interpretation id="interp50" emma:lang="en-AU" emma:confidence="0">
                  <emma:literal>{11/1213)</emma:literal>
                </emma:interpretation>
                <emma:interpretation id="interp51" emma:lang="en-AU" emma:confidence="0">
                  <emma:literal>{11,121')</emma:literal>
                </emma:interpretation>
                <emma:interpretation id="interp52" emma:lang="en-AU" emma:confidence="0">
                  <emma:literal>[111121111</emma:literal>
                </emma:interpretation>
                <emma:interpretation id="interp53" emma:lang="en-AU" emma:confidence="0">
                  <emma:literal>{1,121')</emma:literal>
                </emma:interpretation>
                <emma:interpretation id="interp54" emma:lang="en-AU" emma:confidence="0">
                  <emma:literal>{11,121'}</emma:literal>
                </emma:interpretation>
              </emma:one-of>
            </emma:emma>
          </inkml:annotationXML>
          <inkml:trace contextRef="#ctx0" brushRef="#br0" timeOffset="262665.9686">9145 3127 1623,'-16'-5'72,"16"0"15,-6 0-70,6 5-17,0 0 0,-5-10 0,-6 5 154,0 0 27,11 5 6,0 0 1,-5-9-49,5 9-10,0 0-1,0 0-1,0 0-57,-6-10-11,-5 5-3,0 5 0,11 0-42,-11 0-14,-11 10 8,0-5-8,6 4-33,-1 6-11,1 0-1,-1-1-1,-4 6-12,10-6-2,5 6-1,1-10 0,-6 4 32,5-4 6,6-10 2,6 10 0,5-5-14,-11-5-2,0 0-1,11 5 0,10-5 38,-4-5 0,-17 5 12,11-5-4,5 0-8,1 0-14,-17 5 3,11-10 1,0 5 42,0 1 8,5-1 1,-5 5 1,-11 0-5,0 0-1,17 0 0,-6 0 0,-11 0-3,0 0-1,11 5 0,-1 4 0,1 1-16,-11 5-3,-5-6-1,5 11 0,5-1-3,-5 6-1,-11-1 0,1-4 0,10 4-8,0 0 0,-11 6 0,0-1 8,0-10-8,5 6-9,6-6 9,0 1-13,-11-6 13,6-4 8,5 0 0,0-10-8,0 0 0,0 0 0,0 0 0,0 0 0,0 0 0,0 0-11,0 0 2,0 0 0,16 5 9,-10 5 0,-6-10 0,0 0 0,0 0 0,0 0 0,11 4 0,-11-4 0,0 15 12,0-5-1,5 4-1,1 1 0,-12 0-10,1 4 0,5 6 9,5-1-9,1 5 0,-6 0 0,-6 5 0,12 5 0,5-4-8,-6 4 8,-10 0-8,10 4 8,11-4 0,-5 0 0,-11-4 0,6-1 0,-1-5 0,6-5 0,0-4 0,-5-10 0,-17-1-8,11-9 8,22 5-8,5-10 8,-5 0-72,0 1-10,11-6-2</inkml:trace>
          <inkml:trace contextRef="#ctx0" brushRef="#br0" timeOffset="264091.8786">9562 3443 1382,'0'0'61,"0"0"13,-5-9-59,-1 4-15,6 5 0,0 0 0,-5-10 250,5 0 47,0 5 10,0 5 1,0 0-163,0 0-33,0 0-6,0 0-2,0 0-58,0 0-12,0 15-2,5 5-1,-5-20-22,6 19-9,-6 1 8,5 9-8,-5-5 0,0 1 0,6-1 0,-1 0 0,1-4-9,-1-1-4,1 1-1,-6-1 0,5-9-40,-5-10-8,6 15-2,-6-1 0,0-14-202,0 0-41</inkml:trace>
          <inkml:trace contextRef="#ctx0" brushRef="#br0" timeOffset="264294.3625">9782 3302 1738,'0'0'38,"0"0"8,0 0 2,0 0 1,-6 15-39,6-1-10,6 1 0,-1 0 0,0-6 101,1 6 19,-1 4 3,6 1 1,-5-1-48,-1 6-10,-5-1-2,11 1 0,-5 4-38,-6-5-8,5 1-2,1-1 0,-1-5-25,-5 1-6,6-5-1,-1 9 0,1-9-168,-1-1-35,6 6-6,-11-20-2</inkml:trace>
          <inkml:trace contextRef="#ctx0" brushRef="#br0" timeOffset="264514.3337">10209 3755 1886,'0'0'84,"0"0"16,0 0-80,0 10-20,0 10 0,-5-6 0,5 6 135,-6-1 22,6-4 5,-5 9 1,-1-4-67,1 4-12,-1 0-4,-5 6 0,6-1-48,-6 0-9,-6-4-3,7 4 0,-7 0-20,6-5 0,-5-4 0,5 4 0,5 1-69,-5-1-19,6-9-3,-1-1-1076</inkml:trace>
          <inkml:trace contextRef="#ctx0" brushRef="#br0" timeOffset="264742.3204">10522 3429 2293,'0'0'101,"0"0"22,0 0-99,0 0-24,0 0 0,0 0 0,-11 5 116,11 0 17,0 4 4,5 6 1,-5 0-66,0 4-12,-5 5-4,5 1 0,0-1-29,0 5-7,0 1 0,0-1-1,-6 5-19,6-5 0,-5 1 0,-1-1 0,1-5-20,5 0-8,0-4-2,0-1 0,0 1-157,0-20-31,0 0-6</inkml:trace>
          <inkml:trace contextRef="#ctx0" brushRef="#br0" timeOffset="265055.9463">10675 3375 1792,'0'0'80,"6"-5"16,5-4-77,-6-1-19,6 5 0,0 0 0,0 0 144,0 0 24,6 0 6,-6 5 1,5 0-53,-5 0-10,0 5-3,0-5 0,5 0-43,-5 0-9,-11 0-1,0 0-1,17 5-27,-17-5-6,5 10-1,-5-10 0,0 15-13,-5 4-8,5 1 8,-6-1-8,-5 5 0,0 6-12,0-1 2,-5 0 0,0-9-20,-1 9-4,1 0-1,-1-4 0,6-1-16,0 5-3,6-9-1,5 4 0,0-9 14,0-1 2,0 1 1,5-5 0,1-5 26,-1 4 12,6-4-12,6-5 12,-6-5 0,5 5 0,1-5 0,-1 5 0,-16 0-12,16-4 12,1 4-12,10-10 12,-5 5-162,0 0-25</inkml:trace>
          <inkml:trace contextRef="#ctx0" brushRef="#br0" timeOffset="265228.7828">11158 3809 2178,'0'0'48,"0"0"9,0 0 3,5 15 1,-5-1-49,0 1-12,6-5 0,-6 4 0,-6 1 129,6-1 23,0 6 5,-5-1 1,5 1-82,-11 4-16,6 1-3,-6 4-1,5 0-70,6 0-14,-11 1-4,11-1-822,-5-10-165</inkml:trace>
          <inkml:trace contextRef="#ctx0" brushRef="#br0" timeOffset="265636.0212">11432 3439 921,'0'0'82,"0"0"-66,0 0-16,0 0 0,0 0 288,0 14 53,0 6 11,-5-6 3,5 1-220,0 4-44,0 1-9,-6 9-2,6 0-56,0-4-11,-5 4-2,5 0-1,-6 1-22,6-1-5,0-10-1,0 1-1086</inkml:trace>
          <inkml:trace contextRef="#ctx0" brushRef="#br0" timeOffset="266070.9397">11668 3297 2026,'22'-5'90,"-22"5"18,11 0-86,-6-5-22,12 5 0,-6-4 0,5-1 132,1 5 23,-1-5 4,6 5 1,-11-5-45,-11 5-9,0 0-2,17 5 0,-17-5-64,0 0-12,0 0-4,0 0 0,0 14 5,5 1 1,-10 0 0,5-1 0,-11-4-50,0 10-9,0-1-3,-6-4 0,6 4-24,6-4-4,-1 4-2,-5 1 0,6-1-3,5-4-1,0 0 0,5-6 0,1 6 29,-1-5 5,-5-10 2,0 9 0,6-4-2,-6-5 0,5 10 0,-5-10 0,6 10 52,-1 4 9,6-9 3,-5 10 0,5-5-32,0-1 0,0 6 0,-6-5 0,6 0 12,0-1-3,0 6-1,-6 0 0,6 4 0,0-4 0,0-1 0,-5 1 0,-6 0 32,5-1 7,-5 1 1,0 4 0,0-4-20,0-1-3,-5 1-1,-1-5 0,6 0 13,-11-1 3,6 1 0,-6 0 0,0-5-26,0 0-5,-5-1-1,5 1 0,-6-5-8,1-5-14,-1 5 3,1 0 1,5-4-140,-6-1-28,12-5-6,-1-5-938</inkml:trace>
          <inkml:trace contextRef="#ctx0" brushRef="#br0" timeOffset="266612.2338">12068 3107 2250,'0'-15'100,"0"15"20,0 0-96,6-9-24,-1-1 0,1 0 0,5 0 122,-6 1 20,6 4 4,-5 0 1,5 0-53,-6-5-10,-5 10-3,0 0 0,0 0-30,0 0-7,17 0 0,-17 0-1,11 0-28,-11 0-6,11 10-1,-6 0 0,1 0-8,-6-1 0,0 6 0,-6 4 0,1-4-18,-1 5-2,1-1-1,-1 1 0,6-1-34,-5 1-6,5-1-2,0 5 0,0-9 0,0-5 0,0 4 0,0 6 0,0-5 15,0-6 4,0-9 0,5 15 0,-5 0 24,0-15 6,0 0 1,6 9 0,-1 6 4,-5-5 1,6-1 0,-1 6 0,6-5-29,-5 9-6,-1 1-1,6 4 0,-6-9 20,1 9 3,5-4 1,-6 4 0,1 5 20,-1-4-9,1 4 9,-1 0 0,1 0 0,-1-4 17,-5-1-1,6 5-1,-1 1 34,-5-6 7,6 0 2,-6-4 0,0-1 2,0 1 1,0-6 0,-6 1 0,6 5-3,0-11-1,0 6 0,-5-5 0,5-10-23,0 0-5,0 0-1,-6 9 0,1 1-28,-6-5 0,0 0-13,11-5 4,0 0-191,-17-5-39,-15-19-7,10 4-2</inkml:trace>
        </inkml:traceGroup>
        <inkml:traceGroup>
          <inkml:annotationXML>
            <emma:emma xmlns:emma="http://www.w3.org/2003/04/emma" version="1.0">
              <emma:interpretation id="{F9D64705-F508-4D34-801B-E7E8C2B81F33}" emma:medium="tactile" emma:mode="ink">
                <msink:context xmlns:msink="http://schemas.microsoft.com/ink/2010/main" type="inkWord" rotatedBoundingBox="29577,7074 32920,7002 32945,8171 29602,8243"/>
              </emma:interpretation>
              <emma:one-of disjunction-type="recognition" id="oneOf11">
                <emma:interpretation id="interp55" emma:lang="en-AU" emma:confidence="0">
                  <emma:literal>{12,114]</emma:literal>
                </emma:interpretation>
                <emma:interpretation id="interp56" emma:lang="en-AU" emma:confidence="0">
                  <emma:literal>{12,134]</emma:literal>
                </emma:interpretation>
                <emma:interpretation id="interp57" emma:lang="en-AU" emma:confidence="0">
                  <emma:literal>{12,131]</emma:literal>
                </emma:interpretation>
                <emma:interpretation id="interp58" emma:lang="en-AU" emma:confidence="0">
                  <emma:literal>{12113114]</emma:literal>
                </emma:interpretation>
                <emma:interpretation id="interp59" emma:lang="en-AU" emma:confidence="0">
                  <emma:literal>{1211314]</emma:literal>
                </emma:interpretation>
              </emma:one-of>
            </emma:emma>
          </inkml:annotationXML>
          <inkml:trace contextRef="#ctx0" brushRef="#br0" timeOffset="267458.7137">13121 3258 979,'0'-14'43,"0"14"9,0-5-41,0 5-11,6-10 0,-1 5 0,1-5 337,-6-4 66,0 14 13,0 0 2,5-10-243,1 5-49,-6 5-10,0 0-1,0 0-55,0 0-12,0 0-1,0 0-1,0 0-37,-11-5-9,0 5 0,0 10 0,5-5 0,-5 9-14,0-4 3,0 5 1,0-1-26,6 6-4,0-5-2,5-1 0,0-14 6,0 0 2,5 15 0,-5-15 0,0 0 12,0 0 2,0 0 1,0 0 0,0 0 19,0 0-10,16 0 10,-5 0-8,0-10 8,0 5 0,-11 5 8,17 0-8,-1-5 12,-5 0-1,6 5-1,-6-4 0,5 4 10,-5 0 3,0 0 0,-11 0 0,0 0 2,0 0 1,0 0 0,11 9 0,-6 6-14,-5 0-2,0-1-1,0 6 0,-5-6-9,5 6 0,-5 4 0,-1 1 0,1-1 0,-1 0 0,1-4 0,-1 4-11,6-4-4,0 4-1,0-4 0,6-1 0,-6 1 3,0-6 0,0 1 0,5-1 0,-5 1-3,0 0 0,0-6 0,-5 1 0,-1 5-1,6-1-1,-5-4 0,5 5 0,-6-5 18,1 4-8,5 1 8,0-6 0,0 6 0,0-5 0,5 0 12,1 9-3,-1-4-18,1-1-4,5 1-1,-6 4 0,6 1 14,-6-1 0,12 1 0,-6-1-9,0 1 20,5-1 4,-5-4 1,11 0 0,-5-6-3,-1 1 0,-16-10 0,17 0 0,10-5-2,-5-4-1,11-1 0,-6-10 0,6 1-163,0-6-33</inkml:trace>
          <inkml:trace contextRef="#ctx0" brushRef="#br0" timeOffset="268183.246">13587 3341 1918,'0'0'85,"0"0"18,0 0-83,0 0-20,0 0 0,0 0 0,0 0 131,0 0 21,0 0 5,6 15 1,5-6-65,-6 6-13,1 0-2,-6 4-1,5 1-50,1 4-11,-6 5-1,0 1-1,0 4-14,0 0 0,5-5-9,-5 5 9,0-5-61,0 1-7,6-1 0,-6-10-1107</inkml:trace>
          <inkml:trace contextRef="#ctx0" brushRef="#br0" timeOffset="268536.554">13856 3434 806,'11'-15'72,"-5"10"-58,-1 0-14,6 0 0,-5-4 287,10-1 54,-5 10 11,5-5 3,-5-5-157,6 1-31,-1-1-7,1 5 0,-1 5-65,-5 0-13,0 5-2,6 0-1,-12-5-28,-5 0-6,0 0-1,11 9 0,0 6-19,-11-15-4,0 0-1,0 15 0,-5 9-20,-1-4 0,1 4 0,-6 0 0,0 6-32,-6-6-12,6 5-1,-5 5-1,-6-4 2,5 4 1,1-10 0,5 5 0,0-9 3,0 4 1,6-9 0,-1 4 0,1-9 21,5-10 4,0 0 1,0 0 0,0 0 13,0 0 0,11 10 0,0-1 10,-1-9 5,7 0 1,-1 0 0,1 0 0,-1-4-5,1-6-1,-1 5 0,12-5 0,-6 1-10,-1 4 0,1 0 0,6-5 0,-1 0-146,-5 5-25,-5 1-5,-1-1 0</inkml:trace>
          <inkml:trace contextRef="#ctx0" brushRef="#br0" timeOffset="268716.5972">14421 3765 1209,'0'0'108,"0"0"-87,0 0-21,0 0 0,6 5 214,-1 5 38,0 0 8,1-1 2,-1 6-86,-5-5-16,0 4-4,-5 1-1,5-1-66,-6 6-13,1-1-2,0 6-1,-1 4-47,-5-5-10,0 6-1,6-1-1,-1-5-14,-5 6 0,0-1 0,0-5 0,6 5-160,5-4-28</inkml:trace>
          <inkml:trace contextRef="#ctx0" brushRef="#br0" timeOffset="269239.3066">14739 3273 1382,'0'0'123,"0"0"-99,0 0-24,0 0 0,0 0 222,0 0 39,0 0 8,0 0 2,0 0-119,0 14-23,6 1-5,-6 0 0,0-6-68,0 11-14,-6 9-2,6 0-1,-5 10-25,5-4-5,-6-1-1,1 0 0,-1 0-22,1 0-5,5 0-1,-6-5 0,6-9-183,0 4-37</inkml:trace>
          <inkml:trace contextRef="#ctx0" brushRef="#br0" timeOffset="269738.0385">14969 3317 1440,'6'-5'128,"5"-5"-103,0 0-25,5 5 0,6-4 198,-5 4 34,-6 5 8,0-5 0,0-5-84,0 5-18,0 0-3,0 5-1,-1 0-53,-10 0-10,0 0-3,0 0 0,0 0-24,0 0-4,0 0-2,0 0 0,0 15-38,0 0 0,-5 4-14,0 1 4,5-6-24,-11 1-5,5 0-1,1-6 0,16 1-28,-11 5-7,-11-6-1,0 6 0,5 0-8,6-6-3,6 1 0,-6 5 0,0-5 42,0-10 8,5 4 1,1 6 1,-6-10 35,-6 10 0,12-5 0,-1 5 0,-5-10 11,6 9 5,-1 1 2,1 0 0,4 0 21,-4-1 4,-1 1 1,1 0 0,-6-10 10,0 14 2,-6-4 1,1 5 0,-1-1-27,1 1-6,-11 0 0,-1-1-1,6 1-1,-5 0 0,5-1 0,0 1 0,-6-5-22,1-1-8,5 1 0,5 0 0,6-10-36,0 0-8,0 0 0,0 0-1,0 0-135,0 0-26,0 0-6</inkml:trace>
          <inkml:trace contextRef="#ctx0" brushRef="#br0" timeOffset="269818.7627">15359 3755 691,'0'0'61,"0"0"-49,0 0-12,0 0 0,5 15 373,-5 0 72,-5-6 15,5 11 2,0-6-278,-6 6-55,1-1-11,5 6-2,-6-6-68,6 11-14,-11-6-2,0 5-1,6-4-31,-6 4 0,0 0 0,6 0 0,-6-4-100,5-6-19,1 6-4,-6-6-1031</inkml:trace>
          <inkml:trace contextRef="#ctx0" brushRef="#br0" timeOffset="270039.7911">15655 3302 1209,'0'0'108,"0"0"-87,-6 10-21,6-10 0,0 0 236,0 10 42,-5-1 9,5 6 1,-5 9-152,-6 6-32,5-1-5,1 5-2,-6 0-52,0 0-10,5 5-3,-5-5 0,6 0-32,-6 1 0,5-6 0,1 0 0,5-5-172,0-4-31</inkml:trace>
          <inkml:trace contextRef="#ctx0" brushRef="#br0" timeOffset="270316.6646">15885 3273 2055,'0'0'91,"0"0"19,0 0-88,0 0-22,0 0 0,-5 10 0,-1 4 99,1 1 15,5-1 3,-6 1 1,1 0-59,-1 4-12,1 1-3,-1 4 0,1 0-24,5 1-6,-6-1-1,1-4 0,5-6-4,0 1-1,5 0 0,1-6 0,-6-9-8,5 10-9,6-5 9,0 0-13,0-5 13,0 0 0,-11 0 0,17-10 10,-1-5-10,1 1 0,5 4 9,-6 0-9,-5-4-189,5 4-43</inkml:trace>
          <inkml:trace contextRef="#ctx0" brushRef="#br0" timeOffset="270488.5426">16154 3273 345,'0'0'31,"0"0"-31,0 0 0,-5 10 0,5-10 408,-6 9 76,1 6 16,-1 0 2,1-6-270,-6 6-53,0 0-11,0 4-3,-6 5-77,1 1-16,5-1-4,-6 10 0,-5-4-33,6-6-7,0 10-2,5 0 0,0-5-26,5-4 0,-5-6-9,11 6 9,0-11-137,0 6-21,0-6-4</inkml:trace>
          <inkml:trace contextRef="#ctx0" brushRef="#br0" timeOffset="270978.831">16253 3073 2365,'0'0'52,"11"-10"10,0 0 2,0 1 4,0-1-55,0 0-13,0 5 0,-11 5 0,11-9 107,-1 9 18,-10 0 4,17-5 1,-17 5-54,11-5-10,-11 5-2,0 0-1,0 0-24,11 5-5,0 0-1,-6 4 0,-5 1-21,0 5-4,0-6 0,0 6-8,-5 0 0,-1-6 0,-5 11-15,6-1 5,-6 1-32,0-1-6,0 6-2,6-1 0,-6-9-2,5-1 0,1 6 0,-1-1 0,1-4-22,5 0-5,0-6-1,0 1 0,0 0 1,0 5 0,0-6 0,0-9 0,5 10 24,1 0 5,-1 0 1,-5 4 0,6 1 7,-1-1 2,-5 6 0,6-5 0,-6 4 12,0 1 4,5 4 0,-5-5 0,0 1 24,0-1 0,0 6 0,0-6 0,0 1 0,0-1 0,0 11 0,-5-1-8,5-10 0,-6 1 0,6-6 0,0 6 0,0-6 64,-5 1 14,5 0 2,-6-6 1,1 1 38,5 0 7,-6 0 2,6-1 0,0-9-36,-5 10-6,-6 0-2,5 0 0,-5-5-44,0-1-10,0 1-2,0 0 0,-5 0-20,-1-5-15,1 5 3,-1-5 0,-4 5-160,-1-5-32,-22 0-7,11-10-1</inkml:trace>
        </inkml:traceGroup>
      </inkml:traceGroup>
    </inkml:traceGroup>
    <inkml:traceGroup>
      <inkml:annotationXML>
        <emma:emma xmlns:emma="http://www.w3.org/2003/04/emma" version="1.0">
          <emma:interpretation id="{2E15F22B-C822-491D-B155-E6EF0E446A97}" emma:medium="tactile" emma:mode="ink">
            <msink:context xmlns:msink="http://schemas.microsoft.com/ink/2010/main" type="paragraph" rotatedBoundingBox="16564,8992 24973,8872 24992,10238 16583,103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0CA1F8-B0B9-4A2A-A58A-8A6C044756F7}" emma:medium="tactile" emma:mode="ink">
              <msink:context xmlns:msink="http://schemas.microsoft.com/ink/2010/main" type="line" rotatedBoundingBox="16564,8992 24973,8872 24992,10238 16583,10357"/>
            </emma:interpretation>
          </emma:emma>
        </inkml:annotationXML>
        <inkml:traceGroup>
          <inkml:annotationXML>
            <emma:emma xmlns:emma="http://www.w3.org/2003/04/emma" version="1.0">
              <emma:interpretation id="{2FF8CD52-A6AF-44A4-8040-581EB5CAE4C2}" emma:medium="tactile" emma:mode="ink">
                <msink:context xmlns:msink="http://schemas.microsoft.com/ink/2010/main" type="inkWord" rotatedBoundingBox="16564,9014 20172,8963 20190,10271 16583,10323"/>
              </emma:interpretation>
              <emma:one-of disjunction-type="recognition" id="oneOf12">
                <emma:interpretation id="interp60" emma:lang="en-AU" emma:confidence="0">
                  <emma:literal>{13,141)</emma:literal>
                </emma:interpretation>
                <emma:interpretation id="interp61" emma:lang="en-AU" emma:confidence="0">
                  <emma:literal>113,141)</emma:literal>
                </emma:interpretation>
                <emma:interpretation id="interp62" emma:lang="en-AU" emma:confidence="0">
                  <emma:literal>113,141]</emma:literal>
                </emma:interpretation>
                <emma:interpretation id="interp63" emma:lang="en-AU" emma:confidence="0">
                  <emma:literal>{13,141]</emma:literal>
                </emma:interpretation>
                <emma:interpretation id="interp64" emma:lang="en-AU" emma:confidence="0">
                  <emma:literal>{15,141]</emma:literal>
                </emma:interpretation>
              </emma:one-of>
            </emma:emma>
          </inkml:annotationXML>
          <inkml:trace contextRef="#ctx0" brushRef="#br0" timeOffset="272300.1801">146 5203 806,'0'0'72,"0"0"-58,0 0-14,0 0 0,0 0 228,0 0 42,0-10 9,0 1 1,0-1-130,0 10-26,-6-5-6,1 0-1,5 5-70,-11-5-15,6 10-2,-6 0-1,5 0-21,-5-5-8,0 10 0,0-5 0,0 9 0,6-4 0,-1 0 0,1-1 0,5-9-12,0 0 12,0 0-12,0 15 12,0-15-12,0 0 12,0 0-12,0 0 12,11 10-8,-11-10 8,0 0 0,11 10 0,0-6 0,-11-4 0,0 0 0,5 5 0,6 0 0,-11-5 0,0 0 8,0 0-8,0 0 20,11 10-1,0 0-1,-5-1 0,-1 1 8,1 0 2,-1 5 0,6-1 0,-6 1-10,1-1-2,-1 6 0,1-1 0,-1 1-16,-5 4 0,0 1 8,0 4-8,0 0 0,0 0 0,0 1 8,0 4-8,-5 0 0,-1 0 0,6-5 0,-5 1 0,-1-1 0,6-5 0,-5-4 0,-1-1 0,1-4 10,0-5-10,5 4 8,0-14-8,0 0 8,0 0-8,0 0 8,0 0-8,0 0 0,0 0 0,0 0 0,0 0 0,0 0 0,0 0 12,0-10-4,5-4 0,0-1-8,1 5 0,-1 1 0,-5 9 0,6-15 11,-6 15 0,0 0 0,0 0 0,0 0-3,0 0-8,5 15 12,1-6-4,5 6-8,-6 0 0,6 4 0,-5 6 0,5-1 0,0 0 0,0 6 0,0-6 0,5 0 0,-5-4 0,0-1 0,6-4 0,-1 0 0,0-6 0,1 1-9,-6-5 9,11 0 0,-6 0 0,1-5 0,-1-5 0,1 0-37,-1-5-1,0 0 0,6-4-723,-5-1-145</inkml:trace>
          <inkml:trace contextRef="#ctx0" brushRef="#br0" timeOffset="272725.7298">837 5442 1821,'-16'0'80,"16"0"18,0 0-78,0 0-20,0-10 0,0 10 0,-6-5 142,6 5 25,0 0 5,0 0 0,-11-4-60,11 4-13,0 0-3,0 0 0,-5 9-53,5 6-11,0 0-3,0 9 0,0 0-11,5 6-2,-5-1-1,11 5 0,-5-5-15,-1 5 0,-5 0 0,5-4 0,6-6-112,-5 5-21,-1-4-5,1-1-651,-1-4-131</inkml:trace>
          <inkml:trace contextRef="#ctx0" brushRef="#br0" timeOffset="273017.1309">952 5481 288,'0'0'25,"0"0"-25,6-5 0,-6 5 0,11-14 349,0 4 65,-6 0 13,6 5 2,0-5-221,5 6-44,-10-6-8,10 5-3,-16 5-48,11-5-9,0 0-3,-11 5 0,17-5-36,-6 5-7,0 0-2,-11 0 0,0 0-24,0 0-6,0 0-1,11 10 0,-6 5-9,-5-6-8,0 6 9,0 0-9,-5-1 0,-1 1 0,1 0-13,-1-1 4,-5 1-20,11-1-4,-5-4-1,5 5 0,0-1-11,0-4-3,0 0 0,0-10 0,0 0 16,0 10 2,5 4 1,-5-14 0,0 10 18,6 0 11,-6-10-12,5 10 12,-5-10 0,6 14 11,5-4 0,0 0 0,-6-1 9,1 6 3,-1-5 0,1 4 0,-1-4 8,1 0 1,-6 0 1,0-1 0,5 1-7,-5 5-2,0-5 0,-5-1 0,-1 1-4,1 0-2,-1 0 0,1-1 0,-1 1-10,-5 0-8,6 0 9,-6-6-9,5 6 0,-5-5 0,0 0 0,0 0 0,11-5-28,0 0-1,0 0-1,0 0 0,0 0-109,0 0-21,0 0-5,0 0-920</inkml:trace>
          <inkml:trace contextRef="#ctx0" brushRef="#br0" timeOffset="273204.9665">1479 5700 1324,'0'0'59,"0"10"12,0-10-57,5 15-14,1-5 0,-1-1 0,-5 6 240,6 0 46,-1-1 9,0 1 1,-5 4-152,0 6-32,0-1-5,0 0-2,0 11-48,0-1-9,-5 0-3,0 5 0,5-5-25,-6 0-6,1 0-1,5 0 0,-6-9-31,1 4-6,5-5-2,0-4 0,-6-6-202,6 1-40</inkml:trace>
          <inkml:trace contextRef="#ctx0" brushRef="#br0" timeOffset="273477.5442">1846 5242 1382,'0'0'123,"0"0"-99,0 0-24,0 0 0,0 0 144,0 0 24,0 0 5,0 0 1,0 0-39,6 10-8,-6 5-2,0-1 0,0 1-47,0 4-10,0 6-1,0-6-1,0 6-21,-6-1-4,6 5-1,-5 0 0,5 1-10,-6-6-2,6 0-1,-5 6 0,-1-6-15,6 0-2,0 1-1,-5-6 0,-1 1-9,6-6 0,0 6 0,-5-1 8,5-9-36,0 5-8,0-5-2,0-10 0,0 14-190,0-14-37</inkml:trace>
          <inkml:trace contextRef="#ctx0" brushRef="#br0" timeOffset="273777.7271">2142 5159 979,'0'0'87,"0"0"-70,0 0-17,0 0 0,0 0 348,0 0 67,0 0 13,0 0 2,0 0-246,0 0-50,0 0-10,0 0-1,-11 10-77,6 5-15,-6 4-3,0 1-1,5 4-27,-5 5 0,6 1 8,-1-1-8,1 0 0,5 0 0,0 1 0,0-6 0,5 0 0,-5-4-11,6-1 11,5 1-12,-6-6 12,6-4-12,0-5 12,0 5-12,6-5 12,-6-5 0,5-5 0,1 5-8,-1-10 8,-5 5 0,5-5-9,6 1 9,-5-6-36,-1 0-2,6-4-1,-5 4-828,-6-4-165</inkml:trace>
          <inkml:trace contextRef="#ctx0" brushRef="#br0" timeOffset="273972.8897">2405 5164 1152,'0'0'102,"-5"5"-82,-1 5-20,1 4 0,-1 1 266,-5 0 49,6-1 9,-6 6 3,11-1-154,-5 6-30,-1 4-7,6-5 0,-5 6-60,5-1-12,0 0-3,-6 5 0,6 0-36,0 0-7,-5 5-2,5 0 0,0 0-16,5-4 0,1-1-11,-1-5 11,1 0-109,-1-4-15,1-1-4</inkml:trace>
          <inkml:trace contextRef="#ctx0" brushRef="#br0" timeOffset="274158.1686">2647 5749 2556,'0'0'56,"0"0"12,0 10 3,-6 5 0,6-1-57,-5 1-14,5 4 0,0 6 0,0-1 63,0 5 9,0 1 3,-6 4 0,6 0-60,0 5-15,0-5 0,-5 5 0,-1-5-135,6 0-29,0 0-7</inkml:trace>
          <inkml:trace contextRef="#ctx0" brushRef="#br0" timeOffset="274570.4983">3025 5340 1612,'0'0'72,"0"0"14,0 0-69,0 0-17,0 0 0,-5 14 0,5-4 236,-6 5 43,1-1 9,5 1 1,0 4-168,-6-4-33,6 5-8,-5 4 0,5 5-51,0 0-9,0 1-3,-6-1 0,6 0-17,6 0 0,-1 1 0,-5-6 0,6 0-56,-1-4-6,6-1-1,-5-4-785,5-5-158</inkml:trace>
          <inkml:trace contextRef="#ctx0" brushRef="#br0" timeOffset="275036.9558">3283 4994 1728,'0'0'153,"0"0"-122,5-5-31,-5 5 0,0 0 151,11-5 24,11-5 5,-5 5 0,-17 5-44,11 0-10,-11 0-2,16-5 0,1 5-52,-1 5-12,-16-5-1,11 10-1,-11-10-32,5 15-6,1-6-2,5 11 0,-11-1 1,0 6 0,0-1 0,-6 0 0,1 1-42,-6 4-8,6 0-1,-6-4-1,11-6 3,0 1 1,0-1 0,0 1 0,5-6-18,-5 1-3,0-5-1,6 4 0,-6-14 14,10 10 2,-10-10 1,6 10 0,-6-10 22,11 10 12,-6 4-12,6-4 12,0 5-8,0-1 8,0 1 0,0-1 0,-5 6 0,5-1-8,0 1 8,0 4 0,0 6 0,0-1-8,0 5 8,0-5 0,-1 5-9,7 0 9,-12 1 0,6-1-9,0-5 21,-5 0 4,-1 0 0,1 6 1,-1-6 33,1-5 6,-1 1 2,-5-1 0,0-5 3,0-4 1,0 0 0,0-1 0,-5 1-21,5-5-4,-11-1-1,5-4 0,-5 5-19,6-5-4,-12-5-1,6-5 0,0 0-72,-5 0-14,0-4-3,-1-1-839,6 0-168</inkml:trace>
        </inkml:traceGroup>
        <inkml:traceGroup>
          <inkml:annotationXML>
            <emma:emma xmlns:emma="http://www.w3.org/2003/04/emma" version="1.0">
              <emma:interpretation id="{5F1B4E60-10D5-4D4F-96DB-1C706D8C8C47}" emma:medium="tactile" emma:mode="ink">
                <msink:context xmlns:msink="http://schemas.microsoft.com/ink/2010/main" type="inkWord" rotatedBoundingBox="21158,8926 24973,8872 24992,10238 21177,10292"/>
              </emma:interpretation>
              <emma:one-of disjunction-type="recognition" id="oneOf13">
                <emma:interpretation id="interp65" emma:lang="en-AU" emma:confidence="0">
                  <emma:literal>114,112)</emma:literal>
                </emma:interpretation>
                <emma:interpretation id="interp66" emma:lang="en-AU" emma:confidence="0">
                  <emma:literal>{14,112)</emma:literal>
                </emma:interpretation>
                <emma:interpretation id="interp67" emma:lang="en-AU" emma:confidence="0">
                  <emma:literal>114.112)</emma:literal>
                </emma:interpretation>
                <emma:interpretation id="interp68" emma:lang="en-AU" emma:confidence="0">
                  <emma:literal>114,111)</emma:literal>
                </emma:interpretation>
                <emma:interpretation id="interp69" emma:lang="en-AU" emma:confidence="0">
                  <emma:literal>(141112)</emma:literal>
                </emma:interpretation>
              </emma:one-of>
            </emma:emma>
          </inkml:annotationXML>
          <inkml:trace contextRef="#ctx0" brushRef="#br0" timeOffset="275834.823">4714 5276 921,'0'0'82,"0"-14"-66,0-1-16,6 0 0,-6 6 221,0-6 41,5 5 8,-5 10 2,0-9-88,0-1-16,0-5-4,0 15-1,0-5-39,6-4-8,-12-1-2,6 10 0,0 0-42,0 0-9,0 0-2,0 0 0,-5-5-36,5 5-7,-11 5-2,0 5 0,0-1-16,0 1 0,5 0-13,-5 4 5,6 1-14,-1 0-2,1-1-1,-1 1 0,6-15 5,0 0 2,6 15 0,-6-15 0,5 14 5,-5-14 1,0 0 0,11 5 0,-11-5 12,17 5 0,-6 0 0,5-5 0,-10 0-10,10 0 10,-5-5-10,0 5 10,0 0 0,6 0 0,-7 0 0,1 0 0,6 5 0,-1 0 0,-5 0 0,6 4-12,-6-4 12,-6 5 0,1 5 0,-6-1 0,0 6 8,0-6-8,-6 6 9,1 4-9,-1 1 0,1-1-21,-6 0 3,5 1 1,-5 4-22,6-5-4,-1 1-1,1-1 0,5 0 8,0-4 0,0-1 1,0-4 0,0-5 24,0 4 11,0-14-10,0 0 10,0 0-14,0 0 3,0 0 1,0 0 0,11 0 10,-11 0 0,0 0-9,0 0 9,0 0 0,11 5 10,0 0-1,0 0 0,-11-5 23,11 10 5,-6 0 1,6-1 0,0 6-18,0 4-4,-5-4-1,10 0 0,-5 4-3,0 6-1,0-6 0,0 5 0,0 6-3,0-6 0,0-4 0,0 4 0,0-5-8,5 1 0,-5-5 0,0-1 0,0-4 0,6 0 0,-1-5 0,1-1 0,4-8-65,1-1-19,0-5-3</inkml:trace>
          <inkml:trace contextRef="#ctx0" brushRef="#br0" timeOffset="276632.2601">5378 5218 1843,'0'0'81,"0"0"18,0 0-79,0 0-20,0 0 0,0 0 0,0 0 118,0 0 20,0 0 4,0 0 1,0 0-69,0 10-14,-6 4-2,6 6-1,0 4-33,-5 5-8,5-4 0,0 9-1,5 0-15,-5 0 0,0 0 0,-5 0 0,5 0-11,0 1 2,5-6 0,-5-5 0,6 5-109,-1-4-22,-5-6-4</inkml:trace>
          <inkml:trace contextRef="#ctx0" brushRef="#br0" timeOffset="276902.9081">5652 5218 921,'0'0'82,"0"0"-66,0 0-16,0 0 0,0 0 284,0 0 54,0 0 10,0 14 3,-5 1-187,5-5-36,-6 4-8,1 6-2,5-1-64,-6 1-13,1 4-2,-1 1-1,1-1-22,5 0-4,0 1 0,0-1-1,5 1-11,1-6 0,5 1 0,0-6 0,-1 6 0,7-11 0,-1 1 0,6 0 0,-5-5 0,5-5 0,0-5 0,0 0 0,-6 0 0,0-5 0,-5-4-14,11 4 5,0-5-140,-5 6-28,-1-6-6</inkml:trace>
          <inkml:trace contextRef="#ctx0" brushRef="#br0" timeOffset="277175.4393">5893 5179 1036,'0'0'46,"0"0"10,0 0-45,-5 10-11,5-10 0,-11 9 0,0 6 268,5 0 51,1 4 10,-1 1 3,6-1-179,-5 5-35,-1 6-7,1-6-2,5 5-39,0 1-8,-6 4-2,1 5 0,5-5-24,0 5-6,-5 0-1,-1 0 0,12 0-48,-1-5-9,0 0-3,6-5 0,-5-4-155,10-6-31,1 1-7</inkml:trace>
          <inkml:trace contextRef="#ctx0" brushRef="#br0" timeOffset="277290.5859">6332 5627 460,'0'0'41,"0"0"-33,0 0-8,0 0 0,0 0 366,0 0 71,0 15 15,0-5 2,0 4-250,5 1-51,-5 4-9,0 1-3,-5 4-69,5 1-13,0 4-3,-5 0-1,-1 0-30,1 10-5,5-9-2,-6 4 0,1 0-18,-1-5 0,6 0-8,0 1 8,0-1-144,6-10-22,-6 1-5</inkml:trace>
          <inkml:trace contextRef="#ctx0" brushRef="#br0" timeOffset="277541.8358">6782 5252 2026,'0'0'90,"0"0"18,0 0-86,0 0-22,0 0 0,0 0 0,0 0 122,0 0 20,0 0 4,11 15 1,-11-1-56,5 1-11,-5 4-3,0 11 0,0-1-31,0 0-6,0 5-2,-5 0 0,5 5-30,-6 0-8,1-5 0,5 5 0,0 0-100,0-4-20,5-6-5,1 0-1069</inkml:trace>
          <inkml:trace contextRef="#ctx0" brushRef="#br0" timeOffset="277755.9726">7105 5861 1209,'0'0'108,"0"0"-87,0 15-21,0-5 0,-5-1 271,5 6 49,0 0 11,0 4 1,-6-4-163,1 4-33,5 6-6,-6-11-2,1 6-64,-6 4-14,5 1-2,1-1-1,-1 5-47,1-4 0,-6-1 0,5 0 0,1 1-167,5-6-33</inkml:trace>
          <inkml:trace contextRef="#ctx0" brushRef="#br0" timeOffset="278379.5416">7725 5271 576,'-44'-4'25,"28"-1"6,-1 0-31,6 0 0,11 5 0,0 0 0,6-10 431,-6 10 80,0 0 16,16-10 3,6 1-346,-22 9-68,6-15-15,-6 15-2,27 0-43,-5-5-8,-22 5-1,0 0-1,0 0-20,0 0-4,22-5-1,-22 5 0,0 0-13,0 0-8,22 10 10,-11 5-10,-11-6 0,0 11 0,0-1 0,11 1 0,-11 4-39,-6 6-4,-5-1-1,6 5 0,5-5-36,-6 10-7,-16-5-1,11 0-1,6 5-20,-1-9-4,-5-1-1,1-5 0,-1 1 46,5-11 8,6 1 3,0 0 0,-11-1 49,6-4 8,5-10 0,0 0 8,0 0 32,11 10 8,0-5 0,5 4 1,0-9-1,1 5 0,-17-5 0,11 0 0,-11 0-12,16-5-4,6-4 0,0-1 0,-5 0-32,5-5 0,0 1 0,-6 4-729,-5-5-148</inkml:trace>
          <inkml:trace contextRef="#ctx0" brushRef="#br0" timeOffset="278884.1619">8213 4896 1728,'0'0'153,"0"0"-122,0 0-31,0 0 0,17-5 157,-17 5 26,0 0 5,0 0 0,21-5-56,-4 0-11,-17 5-2,0 0-1,11-4-52,0-1-10,5 5-3,-16 0 0,0 0-29,0 0-7,0 0-1,6 5 0,-1 4-16,-5 6 8,-5 4-8,5-4 0,0 5 0,0-6 0,-6 6-15,6-1 5,6 6-30,-6-6-7,-11 5-1,5 1 0,17-1-15,-5 1-3,-1-11-1,-5 6 0,-5-1-9,5 1-1,16-1-1,-10 1 0,-12-1 38,6 1 8,11-6 2,-5 11 0,-6-6-2,5 6-1,-5-1 0,17 0 0,5 1 25,-11-1 8,-6 5 0,6-4 0,11 4 0,-6 0 0,-16 5 0,-5-4 0,5 4 28,5-5 7,1 0 1,-12 5 0,-10-9 33,10-1 7,17 0 2,-11-4 0,-16 4 4,5-4 1,11-1 0,0-4 0,0 0-31,-6-6-7,-4-4-1,10 5 0,0-10-24,0 0-4,-17 0-2,12 0 0,5 0-14,0 0 0,-17 0-12,1-10 12,-1 5-154,6-4-24,0-1-5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6:45:12.024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F43BA3D-D32E-4A79-84F8-E4770036CD50}" emma:medium="tactile" emma:mode="ink">
          <msink:context xmlns:msink="http://schemas.microsoft.com/ink/2010/main" type="writingRegion" rotatedBoundingBox="1009,5822 5809,5685 5839,6716 1039,6853"/>
        </emma:interpretation>
      </emma:emma>
    </inkml:annotationXML>
    <inkml:traceGroup>
      <inkml:annotationXML>
        <emma:emma xmlns:emma="http://www.w3.org/2003/04/emma" version="1.0">
          <emma:interpretation id="{222093FB-0986-49BE-B12B-C76F0C9728E4}" emma:medium="tactile" emma:mode="ink">
            <msink:context xmlns:msink="http://schemas.microsoft.com/ink/2010/main" type="paragraph" rotatedBoundingBox="1009,5822 5809,5685 5839,6716 1039,68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2F02B7-29C4-4142-9F56-13C6744E2E5E}" emma:medium="tactile" emma:mode="ink">
              <msink:context xmlns:msink="http://schemas.microsoft.com/ink/2010/main" type="line" rotatedBoundingBox="1009,5822 5809,5685 5839,6716 1039,6853"/>
            </emma:interpretation>
          </emma:emma>
        </inkml:annotationXML>
        <inkml:traceGroup>
          <inkml:annotationXML>
            <emma:emma xmlns:emma="http://www.w3.org/2003/04/emma" version="1.0">
              <emma:interpretation id="{85F7DAED-2B73-4BDE-82DD-B06D58F8D6C8}" emma:medium="tactile" emma:mode="ink">
                <msink:context xmlns:msink="http://schemas.microsoft.com/ink/2010/main" type="inkWord" rotatedBoundingBox="1009,5825 3695,5744 3725,6754 1039,6835"/>
              </emma:interpretation>
              <emma:one-of disjunction-type="recognition" id="oneOf0">
                <emma:interpretation id="interp0" emma:lang="en-AU" emma:confidence="0">
                  <emma:literal>Recall,</emma:literal>
                </emma:interpretation>
                <emma:interpretation id="interp1" emma:lang="en-AU" emma:confidence="0">
                  <emma:literal>Recall;</emma:literal>
                </emma:interpretation>
                <emma:interpretation id="interp2" emma:lang="en-AU" emma:confidence="0">
                  <emma:literal>Recall.</emma:literal>
                </emma:interpretation>
                <emma:interpretation id="interp3" emma:lang="en-AU" emma:confidence="0">
                  <emma:literal>Recall ,</emma:literal>
                </emma:interpretation>
                <emma:interpretation id="interp4" emma:lang="en-AU" emma:confidence="0">
                  <emma:literal>Recall/</emma:literal>
                </emma:interpretation>
              </emma:one-of>
            </emma:emma>
          </inkml:annotationXML>
          <inkml:trace contextRef="#ctx0" brushRef="#br0">-5508 2822 2300,'0'0'51,"0"-5"10,-6-10 3,6 5 0,0 10-52,0 0-12,0 0 0,0 0 0,0-9 56,0 9 8,0 0 1,0 0 1,0 0-47,0 0-10,11 5-1,0 9-8,-5 6 10,5 4-10,-6 6 8,1 9-8,0 1 0,-1 4 0,1 5 0,5-5 0,-11 0-18,0 0-9,0-4-1,0-6-1,0-4 4,0-6 1,-6 1 0,6-11 0,0-4 9,0-10 3,0 0 0,0 0 0,0 0-5,0-14-1,0-11 0,0 0 0,0-9-2,6 0 0,-6-1 0,0-4 0,0-5 20,0 5-10,5-6 10,-5 1-8,6 5 8,-1 0 0,1-1 8,5 1-8,-6 5 25,6-1 1,0 6 0,6 9 0,-6 0-3,6 6-1,-6 4 0,5 5 0,-5 0-10,0 5-1,6 5-1,-6 0 0,-11-5 6,5 19 2,1 1 0,5 0 0,-11-1-29,0 11-5,0-1-2,0 1 0,-5-1-17,-1 1-3,-5-1-1,0 1 0,5-6-46,1 1-10,-6-1-1,0-4-1,0 0 9,0-15 1,5 0 1,-5 4 0,-5-4 54,10 0 12,6-5 1,0 0 1,-11 5 18,11-5 0,0 0 8,0 0-8,0 0 53,0 0 5,0 0 1,0 0 0,0 10 3,0 5 1,0-15 0,11 14 0,0 1-8,0 0-2,6-5 0,-1 4 0,1-4-45,5 0-8,0 0 0,0 0 0,0-5-13,6 4 2,-6-9 1,0 0-633,-5 0-126</inkml:trace>
          <inkml:trace contextRef="#ctx0" brushRef="#br0" timeOffset="322.2563">-5033 3097 691,'11'5'61,"-5"-5"-49,-1 0-12,6 0 0,6 0 204,-6-5 39,0 0 7,5 0 2,-5 5-71,6-5-13,0 0-4,-1-4 0,-5-1-87,0 0-17,6 0-4,-6 0-1,-6 0-25,7 1-5,-7-1-1,6 0 0,-5 0-12,-1 0-4,-5 10 0,0 0 0,-5-14-8,5 4 0,-6 0 0,-5 0 8,6 5-20,-7-5-5,1 5-1,0 1 0,-5-1-3,5 5-1,-6 5 0,6-1 0,-11 1 2,5 10 0,6 0 0,0 0 0,0-1 7,6 6 1,-6 4 1,11 6 0,0-5 11,5-1 0,1 6 0,-1-6 0,6 1 0,0-6 0,6 1 0,0-5 0,-1 4-8,6-4 0,0-5 0,6 0 0,-6-10-55,6 0-10,-1-5-3</inkml:trace>
          <inkml:trace contextRef="#ctx0" brushRef="#br0" timeOffset="550.7153">-4287 2876 1324,'0'0'118,"-17"0"-94,6 0-24,0 0 0,0-10 167,0 5 29,0 0 5,-5 5 2,-1-5-57,6 5-11,-6 10-3,1-5 0,5 5-60,0-10-12,0 10-2,-6 0-1,6 9-41,0-4-16,5 5 11,6-1-11,-5-4 8,10 5-8,-5-1 0,12 1 0,-7 0 0,12-6-13,-6-4 1,11 5 0,0-5-44,5 0-8,-4-6-1,-1 6-1,5-10-76,-5 0-15,6 0-3,0 0-782</inkml:trace>
          <inkml:trace contextRef="#ctx0" brushRef="#br0" timeOffset="882.6017">-3961 2969 1587,'0'0'70,"0"0"15,-5-10-68,-7 1-17,1 4 0,0-5 0,0 5 159,0 5 28,-5-5 5,-6 0 2,-1 0-84,7 5-17,-6-5-3,0 5-1,0 0-44,-1 5-9,7-5-1,-1 10-1,1 0-22,5 5-4,0 4 0,5 1-8,6 4 8,0 1-8,-5-5 0,10 4 0,1-4 0,5 4-9,0-9 1,0 5 0,0-5 8,5-6 0,1-9 0,0 10-8,-17-10 8,16 5 0,1-5 0,-1-5 0,-5-5 0,6 1 0,-6-6 8,0 5-8,0-10 12,0 1-1,0-1-1,0 0 0,0 6 1,-5-6 0,-1 0 0,1 6 0,-1-1-11,1 5 12,-6 10-12,0 0 12,0 0-12,0 0 0,0 0 0,11 10 8,-5 5-8,5-1 0,0 6 0,-6 0 0,6-1-12,0-4 1,0 5 1,6-6 0,-6 1-32,0 0-6,0-5-2,0 0 0,0-1-117,0-4-23,0 5-5</inkml:trace>
          <inkml:trace contextRef="#ctx0" brushRef="#br0" timeOffset="1092.0075">-3806 2542 1209,'-6'5'108,"6"0"-87,0 0-21,0-5 0,0 0 158,0 0 27,0 9 6,11 6 1,-5 5-51,5-5-9,0 9-3,0 6 0,0-1-61,0 1-12,0 4-2,6 0-1,-6-4-27,-6 4-6,12 1 0,-6-1-1,0-9-19,0-1 0,6 1 0,-6-6 0,0 1-28,0-5-10,0-5-2,0-1-713,-11-9-143</inkml:trace>
          <inkml:trace contextRef="#ctx0" brushRef="#br0" timeOffset="1265.8483">-3629 2395 288,'0'0'25,"0"0"-25,0 0 0,0 0 0,5 14 368,1 1 68,-1 10 13,1-1 3,5 6-260,0 4-53,5 0-11,1 11-1,0-1-56,5 5-11,-6-5-3,1 0 0,-6 1-42,5-1-15,7 0 9,4-5-774,1 1-155</inkml:trace>
          <inkml:trace contextRef="#ctx0" brushRef="#br0" timeOffset="1477.1362">-2823 3087 2073,'0'0'184,"0"0"-147,0 0-29,6 15-8,-6 0 137,0 4 27,0-4 4,0 5 2,-6 4-82,6 6-16,0-1-3,0 6-1,0-6-124,0 0-24,6 6-6</inkml:trace>
        </inkml:traceGroup>
        <inkml:traceGroup>
          <inkml:annotationXML>
            <emma:emma xmlns:emma="http://www.w3.org/2003/04/emma" version="1.0">
              <emma:interpretation id="{B74DD4C0-2B94-4A31-92E6-B5CF12F5A847}" emma:medium="tactile" emma:mode="ink">
                <msink:context xmlns:msink="http://schemas.microsoft.com/ink/2010/main" type="inkWord" rotatedBoundingBox="4560,5755 5810,5719 5839,6716 4589,6751">
                  <msink:destinationLink direction="with" ref="{775C9631-EF39-4EEF-93F6-FEE0D494EECF}"/>
                </msink:context>
              </emma:interpretation>
              <emma:one-of disjunction-type="recognition" id="oneOf1">
                <emma:interpretation id="interp5" emma:lang="en-AU" emma:confidence="0">
                  <emma:literal>The</emma:literal>
                </emma:interpretation>
                <emma:interpretation id="interp6" emma:lang="en-AU" emma:confidence="0">
                  <emma:literal>7Cz</emma:literal>
                </emma:interpretation>
                <emma:interpretation id="interp7" emma:lang="en-AU" emma:confidence="0">
                  <emma:literal>74.</emma:literal>
                </emma:interpretation>
                <emma:interpretation id="interp8" emma:lang="en-AU" emma:confidence="0">
                  <emma:literal>76.</emma:literal>
                </emma:interpretation>
                <emma:interpretation id="interp9" emma:lang="en-AU" emma:confidence="0">
                  <emma:literal>FCz</emma:literal>
                </emma:interpretation>
              </emma:one-of>
            </emma:emma>
          </inkml:annotationXML>
          <inkml:trace contextRef="#ctx0" brushRef="#br0" timeOffset="2378.1717">-1972 2429 403,'0'0'36,"0"0"-36,0 0 0,0 0 0,0 0 216,0 0 37,0 0 7,0 0 2,0 0-99,0 0-20,0 0-4,0 0-1,0 0-44,17-5-9,0 5-1,5-5-1,-6 5-28,1-5-6,-1 5-1,1-5 0,5 5-20,0-5-5,-5 0-1,-1 1 0,1-6-8,-1 10-2,-4-5 0,-1 5 0,0-5-12,5 10 9,-5 0-9,-11-5 8,0 0-8,11 14 12,-5 1-12,5 5 12,-11 0-12,5 4 8,-10 1-8,5-1 8,-6 6-8,1-1 0,-6-4 0,5 4 0,6 1-27,-5-1-7,5-9-2,-6-1 0,6-4-134,0-5-27,0-10-6</inkml:trace>
          <inkml:trace contextRef="#ctx0" brushRef="#br0" timeOffset="2563.523">-1795 2625 1263,'0'0'56,"0"0"12,0 0-55,0 0-13,11-4 0,6-1 0,-17 5 97,0 0 17,-11 0 3,11 0 1,33-5-34,-11 0-6,0 5-2,-5 0 0,-1 0-40,6 0-9,-5 0-2,5 5 0,-5-5-48,-1 5-9,1 0-3,-1-1-842</inkml:trace>
          <inkml:trace contextRef="#ctx0" brushRef="#br0" timeOffset="2866.2751">-1215 2753 691,'0'0'61,"0"0"-49,0-10-12,0 10 0,-5-10 303,5 10 57,-11-9 12,5-1 3,-5 5-201,0 0-40,0 0-8,6 5-2,-6 0-76,0 0-15,-6 5-3,6 0-1,-6 0-19,1 0-10,-1 9 10,6 1-10,-5 0 0,-1 0-8,6 9-1,-6-4 0,1 4-3,5 6-1,5-10 0,-5 14 0,6-9 4,-1 4 1,12 0 0,-6 1 0,5-1-13,1-4-3,5-5 0,5 4 0,1-4-23,5-1-5,0-9 0,0 0-1,0 0-31,6-10-7,-6 0-1,6 0 0</inkml:trace>
          <inkml:trace contextRef="#ctx0" brushRef="#br0" timeOffset="3219.419">-944 3107 1576,'0'0'70,"0"0"14,0 0-67,0 0-17,17 0 0,-1 0 0,-16 0 136,0 0 23,11-5 5,6 5 0,-17 0-54,17-5-11,-6 0-3,-11 5 0,0 0-48,0 0-9,11 5-3,-11-5 0,0 0-13,0 0-3,0 0-1,5 10 0,-5 5-19,0-6 0,-11 6 0,0 0 0,6 4-44,-6 1-16,-6 0-4,0-1 0,6-9 15,0 5 2,0 0 1,0-5 0,0-1 29,6 1 5,5-10 2,0 0 0,0 0 2,-6 10 0,6-10 0,6 15 0,-6-15 8,11 5 0,5-5 0,1 5 0,-1-5 0,1 0 8,0 0-8,-1 0 11,6 0 4,0 0 1,0 0 0,6 0 0,-6 0-100,6 0-20,-6 0-4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6:57:24.444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B4B81A7-32A8-451A-8D47-DB323426ECDA}" emma:medium="tactile" emma:mode="ink">
          <msink:context xmlns:msink="http://schemas.microsoft.com/ink/2010/main" type="writingRegion" rotatedBoundingBox="1149,7326 32506,6594 32555,8672 1197,9404"/>
        </emma:interpretation>
      </emma:emma>
    </inkml:annotationXML>
    <inkml:traceGroup>
      <inkml:annotationXML>
        <emma:emma xmlns:emma="http://www.w3.org/2003/04/emma" version="1.0">
          <emma:interpretation id="{85D88FA7-453B-4FD1-845D-01E9E01332F9}" emma:medium="tactile" emma:mode="ink">
            <msink:context xmlns:msink="http://schemas.microsoft.com/ink/2010/main" type="paragraph" rotatedBoundingBox="1149,7326 32506,6594 32555,8672 1197,94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D943A1-B1EE-4A4A-A4DA-A3A72F6F29D1}" emma:medium="tactile" emma:mode="ink">
              <msink:context xmlns:msink="http://schemas.microsoft.com/ink/2010/main" type="line" rotatedBoundingBox="1149,7326 32506,6594 32535,7813 1177,8544"/>
            </emma:interpretation>
          </emma:emma>
        </inkml:annotationXML>
        <inkml:traceGroup>
          <inkml:annotationXML>
            <emma:emma xmlns:emma="http://www.w3.org/2003/04/emma" version="1.0">
              <emma:interpretation id="{B6B81E04-2888-4967-9125-161D8D43DD74}" emma:medium="tactile" emma:mode="ink">
                <msink:context xmlns:msink="http://schemas.microsoft.com/ink/2010/main" type="inkWord" rotatedBoundingBox="1156,7644 2158,7621 2171,8200 1170,8223"/>
              </emma:interpretation>
              <emma:one-of disjunction-type="recognition" id="oneOf0">
                <emma:interpretation id="interp0" emma:lang="en-AU" emma:confidence="0">
                  <emma:literal>We</emma:literal>
                </emma:interpretation>
                <emma:interpretation id="interp1" emma:lang="en-AU" emma:confidence="0">
                  <emma:literal>we</emma:literal>
                </emma:interpretation>
                <emma:interpretation id="interp2" emma:lang="en-AU" emma:confidence="0">
                  <emma:literal>he</emma:literal>
                </emma:interpretation>
                <emma:interpretation id="interp3" emma:lang="en-AU" emma:confidence="0">
                  <emma:literal>Wet</emma:literal>
                </emma:interpretation>
                <emma:interpretation id="interp4" emma:lang="en-AU" emma:confidence="0">
                  <emma:literal>eve</emma:literal>
                </emma:interpretation>
              </emma:one-of>
            </emma:emma>
          </inkml:annotationXML>
          <inkml:trace contextRef="#ctx0" brushRef="#br0">28 59 1267,'0'0'112,"0"0"-89,-5-10-23,-6 5 0,5 0 189,6 5 34,0 0 6,0 0 2,0 0-70,0 0-13,0 0-4,0 0 0,0 0-77,0 0-16,-6 10-3,6 0-1,0 9-25,0 6-5,6 5-1,0 9 0,-1-5-16,1 6 0,-1 4 0,1-5 0,-1 0 9,1-4-9,5-1 0,0-4 9,0-6-9,0 1 0,-6-6 0,6-4 8,1 0-8,-7-10 0,-5-5 0,0 0 0,11 0 0,6-5 0,-12-5 0,6-5-11,0-4 11,0-6 11,-5-4-3,-1-1 0,1 6-23,-1-6-5,-5 1 0,6-1-1,-6 1 21,0-1-11,0 11 11,0-1-8,6 5 8,-6 15-13,0 0 5,0 0 8,0 0-20,0 0 4,11 10 1,0 0 0,5 5-1,1 4-1,-6 1 0,5 4 0,1 1 17,0-5 0,-1 4 0,1 1 9,-1-6-9,1 6 0,-1-1 0,1-9-11,-6-5 31,6 0 5,-1 0 2,1-5 0,-1-5 8,-5 0 1,-11 0 1,12-10 0,-1-5 0,-6-5 0,1 1 0,-6-6 0,5 1-10,-10-6-3,5 1 0,-11-6 0,5 1-16,-5 0-8,5 4 8,1-4-8,-6-1-14,5 6-8,1 4-2,-1 1 0,1-1-112,5 5-22,0 11-5,0-6-1018</inkml:trace>
          <inkml:trace contextRef="#ctx0" brushRef="#br0" timeOffset="299.766">702 354 1267,'6'24'56,"-1"-14"12,1 0-55,-1-5-13,-5-5 0,0 0 0,0 0 259,11 0 49,0 0 9,6 0 3,-6-10-175,6 5-34,-6 0-7,0-5-2,5-5-31,-5-4-7,-5-1 0,-1 5-1,1 1-29,0-6-6,-6 5 0,0-4-1,0-1-15,-6 5-4,0 1 0,1-1 0,-1 0-8,-5 5 0,-5 0 0,5 6-11,0-6-9,-6 10-1,1 5-1,4 4 0,-4 1-8,5 0-2,0 5 0,0 4 0,0 6 12,5 5 3,1-1 0,5 5 0,0 1 17,5-1-12,1-4 12,5-1-10,0-4 10,5-1 12,6 1-2,1-6-1,-7-4-1,6-5 0,6 0 0,0-5 0,-1-5-8,12-5-14,0 0 3,5-10-1273</inkml:trace>
        </inkml:traceGroup>
        <inkml:traceGroup>
          <inkml:annotationXML>
            <emma:emma xmlns:emma="http://www.w3.org/2003/04/emma" version="1.0">
              <emma:interpretation id="{A55928CE-D8FE-44EE-B106-0F729A17E09B}" emma:medium="tactile" emma:mode="ink">
                <msink:context xmlns:msink="http://schemas.microsoft.com/ink/2010/main" type="inkWord" rotatedBoundingBox="2817,7358 4425,7320 4443,8066 2835,8103"/>
              </emma:interpretation>
              <emma:one-of disjunction-type="recognition" id="oneOf1">
                <emma:interpretation id="interp5" emma:lang="en-AU" emma:confidence="0">
                  <emma:literal>want</emma:literal>
                </emma:interpretation>
                <emma:interpretation id="interp6" emma:lang="en-AU" emma:confidence="0">
                  <emma:literal>wait</emma:literal>
                </emma:interpretation>
                <emma:interpretation id="interp7" emma:lang="en-AU" emma:confidence="0">
                  <emma:literal>wasn't</emma:literal>
                </emma:interpretation>
                <emma:interpretation id="interp8" emma:lang="en-AU" emma:confidence="0">
                  <emma:literal>wart</emma:literal>
                </emma:interpretation>
                <emma:interpretation id="interp9" emma:lang="en-AU" emma:confidence="0">
                  <emma:literal>wants</emma:literal>
                </emma:interpretation>
              </emma:one-of>
            </emma:emma>
          </inkml:annotationXML>
          <inkml:trace contextRef="#ctx0" brushRef="#br0" timeOffset="910.3637">1725 255 2188,'0'-49'97,"-6"34"20,-5 6-93,5-1-24,1 0 0,-1 5 0,-5-5 157,6 10 27,5 0 6,0-5 1,-6 0-101,6 5-20,0 0-4,0 0-1,0 0-52,0 0-13,0 20 0,6 10 0,-1-6 0,6 6 0,-5-6 0,5 6 0,0-1 20,-5-4 2,-1-6 0,6 1 0,0 0-35,6-6-7,-1 1-2,-5-5 0,0-5 22,1 0 0,4 5 0,-5-10 8,-11 0-33,17-5-7,-6 0-2,5-5 0,-5 5-5,0-10-1,1 5 0,-7-4 0,6-6 4,-5 0 0,-1 11 0,1-6 0,-1 5 11,-5-5 2,6 1 1,-1 4 0,-5 10 22,11-5 0,0 0 0,0 5 8,0 0-8,6 5-9,-6 0 9,0 0-13,0 0 13,6 4 0,-6-4 0,0 5 0,0-5 37,0 5 1,0-5 0,-5 5 0,5-10 2,-11 0 1,0 0 0,0 0 0,0 0-3,0 0-1,0 0 0,0 0 0,0 0-19,5-10-4,-5-5-1,6 0 0,-12-4-25,6-1-6,6 5-1,-6-4 0,0 9-55,5-5-11,1 0-3,5 1 0,0-1-203,0 0-41</inkml:trace>
          <inkml:trace contextRef="#ctx0" brushRef="#br0" timeOffset="1305.1258">2498-15 921,'0'30'40,"0"-30"10,0 0-40,0 0-10,0 0 0,0 0 0,0 0 329,-11 0 64,0 5 13,0-1 2,-6-4-239,6 5-48,-5-5-9,5 5-3,-6 0-58,6 5-12,0 0-3,-5 5 0,-1-1-22,6 6-5,5 5-1,1 4 0,-1 0-8,-5 1 0,11-1 0,0 1 0,0-6 0,6 6 0,-1-10-8,1 4 8,-1-9 0,1-5-11,-1 0 11,1-1-8,5-9-2,-5 0 0,5 0 0,-6-5 0,6-4 10,-5-1 12,-1-10-2,1 5-1,-1-9-9,-5-1 10,6 1-10,-6-1 10,0-4-10,5-1 0,-5 1 0,0 4 0,0 6 9,6-6-9,-6 5 10,0 1-10,0 4 0,5 10 8,-5 5-8,0 0 0,0 0-14,0 0-6,6 10 0,-1 5-1,1-1 21,-6 1 0,5 0 0,1 4 0,0 6 0,-1 0 0,6-1 0,-5 1 0,-6-1 0,5-4 0,6 0 0,0-6 0,-5 6 0,-6-5 0,0-1 0,5-4 0,-5-10 0,0 0 0,0 0 0,6 5 0,5-10-158,-11 5-27,5-10-6,-5 1-1,0-11-71,0 0-14,6-19-3,5 10-1</inkml:trace>
          <inkml:trace contextRef="#ctx0" brushRef="#br0" timeOffset="1583.3949">2592 74 1497,'0'0'32,"0"0"8,0 0 0,0 0 4,0 0-36,0 0-8,11 9 0,-11-9 0,0 0 156,6 15 28,5 0 7,5 5 1,-10-6-99,5 1-19,-6 5-4,1 4-1,0-4-8,-1 4-1,6-4-1,-5 5 0,-6-6 4,5 1 1,-10-5 0,10-1 0,-5-14-26,0 0-5,0 0-1,0 0 0,0 0-11,0 0-2,0 0-1,0 0 0,-11-9-5,6 4-1,-1-5 0,6-5 0,-5-9-12,5 4 0,0 0 8,5 1-8,1-6 0,-1 5 0,6 1 0,0-1 0,0 10 0,0 0 0,6 6 0,-6 4 0,0-5 0,6 10 0,-1-1 0,1 11 0,-6 5 0,0-1-10,5 6 2,-5 0 0,1-1-4,-1 1 0,0-1 0,5 1 0,-5-1-40,0-9-8,0 0-1,0 0-802,0-1-160</inkml:trace>
          <inkml:trace contextRef="#ctx0" brushRef="#br0" timeOffset="1809.995">2891 74 1152,'0'0'51,"0"0"10,0 0-49,0 0-12,16 14 0,-5-4 0,0 0 274,0 0 52,0-5 10,6 5 3,0-1-149,-1-4-30,1 5-5,-1-5-2,1-5-56,-1 0-11,1-5-2,0 5-1,-1 0-38,1 5-7,-6-5-2,11 0 0,-6-5-28,-5 5-8,6-5 0,-6 0 0,6 5-33,-6-5-8,0 5-2,-11 0 0,11-5-189,-6 1-39</inkml:trace>
          <inkml:trace contextRef="#ctx0" brushRef="#br0" timeOffset="1991.0272">2946-305 1152,'0'0'102,"0"0"-82,0 0-20,0 0 0,0 0 321,0 15 60,0-5 12,5 10 3,1-1-217,5 6-43,0-1-9,0 11-2,0 4-65,0 5-14,6 10-2,-1 0-1,1-5-33,-1 5-10,7-4 0,-1-1 0,5-5-216,1 0-49</inkml:trace>
        </inkml:traceGroup>
        <inkml:traceGroup>
          <inkml:annotationXML>
            <emma:emma xmlns:emma="http://www.w3.org/2003/04/emma" version="1.0">
              <emma:interpretation id="{78DD159C-29E8-4E5A-89D9-D884EFDA57D0}" emma:medium="tactile" emma:mode="ink">
                <msink:context xmlns:msink="http://schemas.microsoft.com/ink/2010/main" type="inkWord" rotatedBoundingBox="5125,7417 5808,7401 5823,8055 5140,8071"/>
              </emma:interpretation>
              <emma:one-of disjunction-type="recognition" id="oneOf2">
                <emma:interpretation id="interp10" emma:lang="en-AU" emma:confidence="0">
                  <emma:literal>to</emma:literal>
                </emma:interpretation>
                <emma:interpretation id="interp11" emma:lang="en-AU" emma:confidence="0">
                  <emma:literal>To</emma:literal>
                </emma:interpretation>
                <emma:interpretation id="interp12" emma:lang="en-AU" emma:confidence="0">
                  <emma:literal>So</emma:literal>
                </emma:interpretation>
                <emma:interpretation id="interp13" emma:lang="en-AU" emma:confidence="0">
                  <emma:literal>so</emma:literal>
                </emma:interpretation>
                <emma:interpretation id="interp14" emma:lang="en-AU" emma:confidence="0">
                  <emma:literal>Do</emma:literal>
                </emma:interpretation>
              </emma:one-of>
            </emma:emma>
          </inkml:annotationXML>
          <inkml:trace contextRef="#ctx0" brushRef="#br0" timeOffset="2299.9779">3974 123 2188,'0'0'97,"0"0"20,0 0-93,0 0-24,0 0 0,0 0 0,0 0 136,0 0 22,0 0 5,11 10 1,5-1-77,1-4-15,-1 0-4,7-5 0,-1 5-28,0-5-5,0 5-2,5 0 0,-4-5-33,4 0 0,-5 0-15,-5 0 5,-17 0-8,0 0-2,16-5 0,1 5-889,-6-5-179</inkml:trace>
          <inkml:trace contextRef="#ctx0" brushRef="#br0" timeOffset="2584.789">4012-216 2185,'-11'0'96,"11"0"21,0 0-93,0 0-24,0 0 0,0 10 0,6 4 132,-6-4 23,5 10 4,1-1 1,5 11-69,0-1-14,-6 6-2,12 4-1,-11 0-46,10 6-8,-5-6-3,0 5 0,6 0-17,-1 1 0,1-6-8,0 0 8,5-9-120,-6-1-19,1-4-3,-1-1-1080</inkml:trace>
          <inkml:trace contextRef="#ctx0" brushRef="#br0" timeOffset="2787.5483">4421 69 460,'-5'9'41,"5"6"-33,-6 5-8,1 0 0,5 4 364,0 1 72,5-1 13,1 1 3,5 4-262,0-4-53,-6-1-10,12-4-3,0 5-49,-6-11-11,0 6-1,5-10-1,1 0-16,-1-5-3,1 4-1,0-9 0,-17 0-9,0 0-1,16-5-1,-16 5 0,17-9 1,-17 9 1,11-20 0,5-5 0,-10-4-5,5-1 0,-11-4-1,0 5 0,0-1-10,0 1-1,-11 4-1,0 5 0,0-4-15,-6 9 9,-5-5-9,0 6 8,0 4-38,0 5-8,-6 0-2,6 5 0,0 5-204,0 0-42</inkml:trace>
        </inkml:traceGroup>
        <inkml:traceGroup>
          <inkml:annotationXML>
            <emma:emma xmlns:emma="http://www.w3.org/2003/04/emma" version="1.0">
              <emma:interpretation id="{E840A7ED-E35D-4E0B-95DC-FD23E5639D45}" emma:medium="tactile" emma:mode="ink">
                <msink:context xmlns:msink="http://schemas.microsoft.com/ink/2010/main" type="inkWord" rotatedBoundingBox="6690,7270 9656,7201 9675,8052 6710,8122"/>
              </emma:interpretation>
              <emma:one-of disjunction-type="recognition" id="oneOf3">
                <emma:interpretation id="interp15" emma:lang="en-AU" emma:confidence="0">
                  <emma:literal>conclude</emma:literal>
                </emma:interpretation>
                <emma:interpretation id="interp16" emma:lang="en-AU" emma:confidence="0">
                  <emma:literal>Conclude</emma:literal>
                </emma:interpretation>
                <emma:interpretation id="interp17" emma:lang="en-AU" emma:confidence="0">
                  <emma:literal>conduce</emma:literal>
                </emma:interpretation>
                <emma:interpretation id="interp18" emma:lang="en-AU" emma:confidence="0">
                  <emma:literal>concluded</emma:literal>
                </emma:interpretation>
                <emma:interpretation id="interp19" emma:lang="en-AU" emma:confidence="0">
                  <emma:literal>concludes</emma:literal>
                </emma:interpretation>
              </emma:one-of>
            </emma:emma>
          </inkml:annotationXML>
          <inkml:trace contextRef="#ctx0" brushRef="#br0" timeOffset="3163.9583">5637-25 1440,'-11'-19'64,"11"19"12,-6-5-60,6 5-16,-11-5 0,11 5 0,-11 0 278,11 0 53,-11 5 10,0 10 3,0-6-214,6 6-42,-1 5-9,1-1-2,-1 1-44,6 9-9,0 6-1,6 4-1,-6-4-22,11-1 0,0 0 0,0-4 0,0-1-12,5-4 0,1 4 0,-1-9 0,7-5-32,-7-5-6,6-1-2,6-9 0,-6 0-148,6 0-29,-6-9-7</inkml:trace>
          <inkml:trace contextRef="#ctx0" brushRef="#br0" timeOffset="3439.3119">5969 0 864,'-6'15'76,"0"-1"-60,-5 6-16,6-5 0,-1-1 264,1 6 51,5 0 9,0 4 3,0-4-171,5 5-33,1-6-7,-6 6-2,-6-6-47,6 1-10,11 0-1,0-1-1,6-4 7,5-5 2,-5 0 0,5 0 0,-6-6-52,7-4-12,-7 0 0,-5-4 0,6 4 37,-1-10 5,-5 0 1,0-5 0,-5-4-15,-1-6-2,-5 0-1,0 1 0,-11-6-8,6 1-1,-1 9-1,-5-4 0,-5-6-7,-1 6 0,-5 4-8,0-5 12,0 1-30,0 9-6,5-4-2,1 9 0,-7 0-10,7 10-3,-1 0 0,1 10 0,-1 4-148,6 6-29,0 0-7,11 4-873</inkml:trace>
          <inkml:trace contextRef="#ctx0" brushRef="#br0" timeOffset="3812.1617">6289 123 403,'0'0'36,"0"0"-36,0 0 0,0 0 0,0 0 420,0 0 76,0 10 16,11 4 4,-5-4-332,-1 5-67,-5 0-13,6 4-2,-6 1-53,5-5-10,-5 9-3,0-4 0,6-5-16,-1 4-3,-5 1-1,0-1 0,0-9-16,0 5 8,0-15-8,0 0 0,0 0 11,0 0-11,0 0 10,0 0-10,0 0 12,0 0-3,0-20-1,-5 11 0,5-6-8,0-5 8,-6 1-8,6-1 8,0 0-8,0-4 0,0 4 9,0 0-9,0 6 11,6-6-3,-1 0 0,1 6 0,-1-1 1,6 5 0,-11 10 0,11-5 0,0-5 8,0 5 2,1 10 0,-1 5 0,-6 0 2,6 5 1,-5-5 0,5 9 0,0 1-10,5 4-1,-10-4-1,5 0 0,0-1-10,0 1 0,0-5 0,0-1 0,-5-4-32,5 5 0,0-5 1,0-5 0,-11-5-37,16 10-8,1-10-2,-6 0 0,6-5-157,-6 0-31,5 0-6,-5 0-670</inkml:trace>
          <inkml:trace contextRef="#ctx0" brushRef="#br0" timeOffset="4153.8825">6786 177 864,'0'0'76,"0"0"-60,0 0-16,0 0 0,0 0 279,0-5 53,0-10 10,0 15 2,-5-5-129,5 5-27,-11-5-4,11 5-2,0 0-78,-11 5-15,0 5-3,-6 0-1,6 0-58,0 4-12,5-4-3,1 10 0,-1-5 4,1 9 0,5 1 0,0-1 0,5-9-16,1 10 0,5-6-9,0-4 9,6 0-19,-1-5 3,-5 4 0,11-4 0,-5 0-35,5-5-6,-5 0-2,5-5 0,-6 0-109,6 0-21,-5-5-5,-6 0-1</inkml:trace>
          <inkml:trace contextRef="#ctx0" brushRef="#br0" timeOffset="4226.0873">6842-324 2548,'-6'0'56,"1"-5"12,-1 5 3,6 0 0,6 5-57,-6 5-14,0-1 0,5 6 0,1 0 99,-1 4 17,1 6 3,-1 5 1,6 4-50,0 0-10,-5 10-1,5 1-1,0 4-34,0-5-6,0 5-2,0-5 0,0-4 8,6 4 2,-1-5 0,1 0 0,-1-4-72,7-6-14,-7 1-4,1-11 0,-1 1-223,1-5-45</inkml:trace>
          <inkml:trace contextRef="#ctx0" brushRef="#br0" timeOffset="4543.7812">7217 44 691,'0'0'30,"0"15"7,0 0-29,0-1-8,0 1 0,0 5 0,0-1 396,6 1 77,-6 9 16,5-4 3,6-5-331,-5 4-66,5 1-14,-5-1-2,-1 1-37,6-5-7,-5-1-2,5-4 0,-6 0-17,6-5-4,-5-1-1,-6-9 0,0 0-11,0 0 0,11-5 9,0-4-9,-6-1 0,1 0 0,0-5 0,-1-4 0,1-6 0,-1 0 0,1-4 0,-6-5 0,5-1 0,1 6 8,-1-1-8,6 6 0,-5-1 0,-6 1 9,5 9-9,-5 0 0,0 15 20,0 0-4,0 0 0,0 0 0,11 10-16,0 5 0,0-1 0,-5 11 0,5-5-16,0-1-1,0 6 0,0-1 0,0-4-154,0 0-30</inkml:trace>
          <inkml:trace contextRef="#ctx0" brushRef="#br0" timeOffset="5324.7075">7936 255 2379,'-17'-34'105,"12"29"23,-1-5-103,-5 10-25,0-10 0,0 5 0,0 1 116,0-1 19,0 5 3,-6 0 1,1 0-60,-1 0-12,6 0-3,-6 5 0,1 4-51,-1-4-13,1 0 0,5 10 0,0-5-48,5 5-13,1-1-3,5 6 0,5 0 52,1-6 12,-6 6 0,5 0 0,6-6-90,0 6-15,0-5-3,6-1-1,-6-4-32,0-5-7,6 0 0,-6-10-1,5 0 18,-5-5 4,6-4 1,-1-1 0,-5-10 52,6 1 10,-6-11 3,6 1 0,-6-10 49,0 0 12,0-5 0,0 4 0,-6-4 42,-5 0 11,6 5 3,-6-5 0,0 5 34,-6-1 7,6 1 2,-5 5 0,-1 9-5,6 1-1,-11-1 0,11 11 0,-11 4-20,6 0-4,5 10-1,0 5 0,0 0-28,0 0-7,0 0-1,5 20 0,1 10-24,5 4-8,-6 5 0,6 0 0,0 11 0,0-1 0,1 0 0,4 0 0,1 0 0,-6-5 0,5-4 0,1-1 0,-1-10 27,1 1 5,0-1 0,-1-4 1,-5-5-51,6-6-10,-1 6-3,-5-10 0,1 4 50,4-9 9,-16-5 3,11 0 0,6 0-31,-6-5-13,5-4 1,-5-6 0,-5 0 12,-1-9 16,7 4-3,-12-5-1,5 1 16,1-1 2,-6 1 1,0-6 0,-6-4-15,6 4-4,-5 6 0,-7-1 0,7 6-3,-6-1-1,0 5 0,0 5 0,5 5-8,-5 5 0,0 5 0,0 5 8,6 5-8,-6 0-9,5 4 9,0 11-13,6 4 5,0 1 8,6-6-13,0 5 5,5 6 8,0-6 0,0 5 8,5-4-8,1-6 20,-1-4 0,1-6 0,5 1 0,6-5-20,-6-5 0,-6-5 0,12 0 8,5-10-109,0-5-22,-5-5-4</inkml:trace>
        </inkml:traceGroup>
        <inkml:traceGroup>
          <inkml:annotationXML>
            <emma:emma xmlns:emma="http://www.w3.org/2003/04/emma" version="1.0">
              <emma:interpretation id="{592B4595-628D-494A-970C-84F6C2C4759E}" emma:medium="tactile" emma:mode="ink">
                <msink:context xmlns:msink="http://schemas.microsoft.com/ink/2010/main" type="inkWord" rotatedBoundingBox="10452,7225 11807,7194 11826,8008 10471,8039"/>
              </emma:interpretation>
              <emma:one-of disjunction-type="recognition" id="oneOf4">
                <emma:interpretation id="interp20" emma:lang="en-AU" emma:confidence="0">
                  <emma:literal>that</emma:literal>
                </emma:interpretation>
                <emma:interpretation id="interp21" emma:lang="en-AU" emma:confidence="0">
                  <emma:literal>What</emma:literal>
                </emma:interpretation>
                <emma:interpretation id="interp22" emma:lang="en-AU" emma:confidence="0">
                  <emma:literal>what</emma:literal>
                </emma:interpretation>
                <emma:interpretation id="interp23" emma:lang="en-AU" emma:confidence="0">
                  <emma:literal>That</emma:literal>
                </emma:interpretation>
                <emma:interpretation id="interp24" emma:lang="en-AU" emma:confidence="0">
                  <emma:literal>Chat</emma:literal>
                </emma:interpretation>
              </emma:one-of>
            </emma:emma>
          </inkml:annotationXML>
          <inkml:trace contextRef="#ctx0" brushRef="#br0" timeOffset="5845.0088">9323 187 1378,'0'-20'61,"0"20"13,-6-10-59,1-5-15,5 1 0,-6-1 0,12 0 132,-6 5 24,0-4 5,0 4 1,0 0-40,0 0-8,0 10-2,0 0 0,0-5-37,0 5-8,0 0-2,11-5 0,5 5-26,-5 0-6,12 0-1,-1 0 0,0 0-18,0 0-4,0-5-1,6 5 0,-1 0-9,-5 5 0,6-5 0,-6-5 0,6 5-50,-6-5-9,-6-4-1,1 4-716,-6 0-144</inkml:trace>
          <inkml:trace contextRef="#ctx0" brushRef="#br0" timeOffset="6063.8767">9301-339 633,'0'0'56,"0"0"-44,0 0-12,0 0 0,0 0 333,0 0 65,0 0 13,5 10 2,-5 5-229,6-6-47,-1 11-9,-5 0-1,11 4-70,-5 1-13,5 9-4,-6 10 0,6 1-26,1 4-6,-1-5 0,-6 5-8,6-5 0,0 5-16,0 5 2,6-4 0,-1-6-150,-5-5-31,6 0-5</inkml:trace>
          <inkml:trace contextRef="#ctx0" brushRef="#br0" timeOffset="6441.1604">9555-364 1152,'0'-19'102,"0"14"-82,-6-5-20,6 0 0,0 5 182,0 5 32,0 0 6,0 0 2,0 0-74,0 0-16,0 0-2,11 15-1,0 0-70,0 9-15,-5 1-2,5 9-1,0 10-22,-5 1-5,5 4-1,-6 5 0,6-5-4,-5 5-1,-1 0 0,6-5 0,-5 0-8,-1 0 10,1-14-10,-1-1 10,1-9-10,0-1 0,-1 1 0,6-10 8,-5-6-8,-6-9 0,0 0 0,0 0 0,11-9 0,0-6 0,-6 0-9,1-5 9,5 1 0,-6-1 9,1-4-1,-1-1 0,1-4 4,5-1 0,-5 1 0,5 4 0,-6 5-1,1 1 0,-1 9 0,6 5 0,-11 5-3,0 0-8,6 5 12,5 0-4,0 10-8,0 4 0,-6 6 0,6-1 0,1 6-19,4-1 1,-5 1 0,6-6 0,-1 1-36,6-1-7,1-9-2,-1 5 0,0-1-169,0-9-35,0 5-6,-5-10-2</inkml:trace>
          <inkml:trace contextRef="#ctx0" brushRef="#br0" timeOffset="6748.1309">10295 172 1364,'-16'-15'60,"10"10"13,-5-10-58,0 6-15,0-11 0,0 5 0,0-4 146,5 4 26,-10 5 6,-1 0 1,6-5-58,-5 15-11,5 0-2,-6 10-1,12-5-54,-7 5-10,1 10-3,6-6 0,5-14-26,0 20-6,0 0 0,0 9-8,0-4 8,11-1-8,-6-4 0,1 5 0,5-6 0,-5 1 0,5-1 0,0-4 0,-6-5 0,1-5 0,-6-5 10,11 5-10,0 0 21,-11-5-1,0 0 0,11-5 0,5-5-20,-4-5 0,-7 1 0,6-1 0,0 0 22,-5-5 0,5-4 0,-6 4 0,12-4-4,-12 14-1,-5 10 0,6-15 0,-6 15-8,5-10-1,6 0-8,-11 10 12,0 0-12,0 0 0,12 0 0,4 10 0,-5 5 0,0 0-12,6-1 12,-6 6-13,0 0-24,5 4-5,-5-4-1,1 5-757,-1-6-151</inkml:trace>
          <inkml:trace contextRef="#ctx0" brushRef="#br0" timeOffset="6932.1327">10456 196 1152,'0'0'51,"0"0"10,0 0-49,5-5-12,6-4 0,-5-1 0,5 0 248,0 0 46,0-5 10,0 6 1,5-1-157,-4 0-31,4 0-6,-5 5-2,6 5-38,-6-5-8,0 0-2,0 5 0,0-5-46,0 5-15,0-4 8,-11 4-8,0 0-141,0 0-32,0 0-7</inkml:trace>
          <inkml:trace contextRef="#ctx0" brushRef="#br0" timeOffset="7114.476">10456-256 2232,'0'0'99,"0"0"20,0 0-95,0 15-24,0 5 0,0-5 0,5 4 123,6 6 20,-5 4 4,5 11 1,-6 4-73,1 5-15,5 5-2,0 0-1,0 5-42,-6 5-15,12-5 9</inkml:trace>
        </inkml:traceGroup>
        <inkml:traceGroup>
          <inkml:annotationXML>
            <emma:emma xmlns:emma="http://www.w3.org/2003/04/emma" version="1.0">
              <emma:interpretation id="{A038988C-4021-49EC-BDD8-3687D4DC4D91}" emma:medium="tactile" emma:mode="ink">
                <msink:context xmlns:msink="http://schemas.microsoft.com/ink/2010/main" type="inkWord" rotatedBoundingBox="12550,7116 14184,7078 14206,8016 12572,8054"/>
              </emma:interpretation>
              <emma:one-of disjunction-type="recognition" id="oneOf5">
                <emma:interpretation id="interp25" emma:lang="en-AU" emma:confidence="0">
                  <emma:literal>there</emma:literal>
                </emma:interpretation>
                <emma:interpretation id="interp26" emma:lang="en-AU" emma:confidence="0">
                  <emma:literal>There</emma:literal>
                </emma:interpretation>
                <emma:interpretation id="interp27" emma:lang="en-AU" emma:confidence="0">
                  <emma:literal>Where</emma:literal>
                </emma:interpretation>
                <emma:interpretation id="interp28" emma:lang="en-AU" emma:confidence="0">
                  <emma:literal>where</emma:literal>
                </emma:interpretation>
                <emma:interpretation id="interp29" emma:lang="en-AU" emma:confidence="0">
                  <emma:literal>these</emma:literal>
                </emma:interpretation>
              </emma:one-of>
            </emma:emma>
          </inkml:annotationXML>
          <inkml:trace contextRef="#ctx0" brushRef="#br0" timeOffset="7514.8099">11406 103 2066,'0'0'92,"0"0"18,0 0-88,0 0-22,0 0 0,11 0 0,-11 0 115,17 0 18,-1 0 4,1-5 1,-1 0-50,1 0-11,5 0-1,-5 0-1,-1 1-14,6-1-2,-5 0-1,5 0 0,0 0-48,0 0-10,-5 0 0,5 0 0,-5 0-13,5 0 0,-6 5 0,6-5 0,-5-9-179,-1 4-36,1 5-8</inkml:trace>
          <inkml:trace contextRef="#ctx0" brushRef="#br0" timeOffset="7734.7774">11544-472 1612,'0'0'144,"0"0"-116,0 0-28,0 0 0,0 0 188,0 0 31,0 0 6,6 15 2,-6 5-102,5 4-20,-5 1-4,6 4-1,-1 6-48,1-1-9,-1 0-3,6 11 0,-5 4-23,5 0-5,-5 0 0,5-5-1,-6 0-11,6-9 0,-5 9-12,5-5 12,0 1-56,0-6-3,-6-9-1,6-1-778,0 1-156</inkml:trace>
          <inkml:trace contextRef="#ctx0" brushRef="#br0" timeOffset="8355.24">11798-526 748,'0'0'67,"0"0"-54,0 0-13,0 0 0,0 0 296,0 0 56,0 0 11,6 15 2,-1 0-181,1 0-37,-6 4-7,6 6-2,-1-1-57,6 6-11,-5 4-2,-1 1-1,1 4-24,5 5-5,-6 0-1,1 0 0,-6 6-28,5-1-9,-5-5 0,0-5 0,-5 5 0,5-4-22,0-1 3,5-5 1,1-9 18,-1-5 0,-5 4 0,11-9 0,-5-5 0,5 4 0,-11-14 0,0 0 0,0 0 0,11-9 0,-11 9 0,11-10 0,6-10 0,-12 1 0,6-1 0,-5 0 0,-1 1 0,1 4 0,-1-5 0,1 5 0,-6 1-20,5-1-1,-5 15 0,0 0 0,0-10 21,0 10-11,0 0 11,0 0-8,0 0 8,0 0 0,11 5 0,0 10 0,1 0-33,4-1-5,-10 6-1,10-5 0,1 9 47,-6-9 10,5 5 2,1-6 0,0 6-20,-1-5 0,1-5 0,-1 4 0,1-4-20,-6-5 3,6 0 0,-6 0 0,5 0 29,-5 0 7,0-5 1,-11 0 0,11 0-7,0-5-1,0-5 0,-5 0 0,5-5 12,0-4 1,-5 9 1,-1-10 0,1-4-2,-6-6-1,0 6 0,0-6 0,0 1-11,0 4-3,-6 5 0,6 1 0,-5-1-9,-1 1 0,1-1 9,-1 10-9,0 0 0,6 10 8,-11 0-8,11 0 0,-11 10 0,6 5 0,-1 0 0,1 4-12,-1 1-3,6-1-1,-5 6 0,5 0 0,0-6 6,0 6 1,5-1 0,-5-4 0,6 0 9,5-1-10,-6-4 10,1 5-10,5 4 10,-6-4 0,7 0 0,-1-1-8,0-14-12,5 5-1,-5-10-1,0 10 0,0-10-30,6-5-7,0 5-1,-1-10-727,1-5-145</inkml:trace>
          <inkml:trace contextRef="#ctx0" brushRef="#br0" timeOffset="8828.8496">12638-25 1393,'-5'54'61,"10"-29"14,-5-1-60,0 1-15,0 0 0,6-6 0,-6 1 142,5-5 26,1-1 4,-1 1 2,-5 0-64,6 0-13,-6-6-2,6 6-1,-1-5-34,-5-10-6,0 0-2,0 0 0,0 0-7,0 0-1,0 0-1,0 0 0,0 0-17,0 0-3,6-15-1,-1-4 0,-5 9-2,6-5-1,-6 0 0,0 1 0,0-6-19,5 0 0,-5 1 0,0-1-9,6-5 21,-1 11 4,-5-1 0,0 5 1,0-5-9,6 6-8,5-1 9,-6 0-9,-5 5 13,0 5-3,11-5-1,0 0 0,6 5-9,-6-5 0,6 5 0,-1 0 0,1-5 0,5 10 0,-6 0 0,7-5 0,-7 0 0,1 0 0,-1 5 0,1-5 0,-17 0 8,11 0 0,0-10 0,6 5 0,-12-4 0,6 4 0,-5-5 0,-1 0 0,1-5 2,-6 5 0,5 1 0,-5-1 0,0 0-10,-5-5 12,5 0-12,0-4 12,-6 4-12,-5 0 0,0 6 0,6-1 0,-7 0-11,1 5-4,0 5-1,0 10 0,0-5 0,0 9 0,0 6 0,0 5 0,0 4-12,0 1-2,5 4-1,1 0 0,-1 6 31,6-6 0,0 0 0,11 1 0,1-6 0,-1-4 0,0-10 0,11-1 0,-6 6-35,6-10-1,1-5 0,4 0-1187</inkml:trace>
        </inkml:traceGroup>
        <inkml:traceGroup>
          <inkml:annotationXML>
            <emma:emma xmlns:emma="http://www.w3.org/2003/04/emma" version="1.0">
              <emma:interpretation id="{CFC68273-7455-4A55-A5DE-F8C787166BB7}" emma:medium="tactile" emma:mode="ink">
                <msink:context xmlns:msink="http://schemas.microsoft.com/ink/2010/main" type="inkWord" rotatedBoundingBox="15143,7372 16249,7346 16263,7945 15157,7971"/>
              </emma:interpretation>
              <emma:one-of disjunction-type="recognition" id="oneOf6">
                <emma:interpretation id="interp30" emma:lang="en-AU" emma:confidence="0">
                  <emma:literal>are</emma:literal>
                </emma:interpretation>
                <emma:interpretation id="interp31" emma:lang="en-AU" emma:confidence="0">
                  <emma:literal>Are</emma:literal>
                </emma:interpretation>
                <emma:interpretation id="interp32" emma:lang="en-AU" emma:confidence="0">
                  <emma:literal>ave</emma:literal>
                </emma:interpretation>
                <emma:interpretation id="interp33" emma:lang="en-AU" emma:confidence="0">
                  <emma:literal>aye</emma:literal>
                </emma:interpretation>
                <emma:interpretation id="interp34" emma:lang="en-AU" emma:confidence="0">
                  <emma:literal>ate</emma:literal>
                </emma:interpretation>
              </emma:one-of>
            </emma:emma>
          </inkml:annotationXML>
          <inkml:trace contextRef="#ctx0" brushRef="#br0" timeOffset="9549.3598">14169-74 1152,'0'0'102,"0"0"-82,6-10-20,-12-4 0,1 4 197,-1-5 35,0 5 8,6 0 0,0 10-60,-5-9-13,-6-1-3,11 10 0,-6-10-72,1 0-16,-6 5-2,0 0-1,0 5-42,5 0-9,-5 5-2,6 0 0,-6 0-10,-1 5-2,1 5-8,0 4 12,6 1-12,-1 9-13,-5-4 2,6 9 1,-1-4-9,6-1-1,0 1-1,6 4 0,-1-4 1,1-1 1,-1-4 0,1-1 0,10-9 0,-5 5 0,-5-1 0,11-9 0,-6 0-1,0-10 0,5-5 0,-10-5 0,5 5 20,-6-9 12,6 4-1,-5-5-1,-6-10-10,5-4-14,7-1 3,-7 1 1,-5-1 24,0 1 5,6 4 1,5-4 0,0 4-8,-11 1 0,0-1-1,0 6 0,0 4 2,5 5 1,-5 10 0,0-10 0,0 0-1,0 10 0,0 0 0,0 0 0,0 0-13,-5 10 11,16 15-11,-11-1 10,0 1-10,0 0 0,11 9 0,5-5 8,-10 6-8,-1-6 0,6-4 0,1 4-11,10-4-4,-11-1-1,-6 1 0,6 0 0,6-6-32,-1 1-8,-10-5 0,-1-1-1,1 1-193,-6-15-38,17 0-8,-17 0-2</inkml:trace>
          <inkml:trace contextRef="#ctx0" brushRef="#br0" timeOffset="10058.8918">14484 5 748,'-22'-5'67,"22"5"-54,16 0-13,-16 0 0,-5 15 235,-1-6 44,6-9 9,11 15 1,1 5-125,-7 4-26,1-4-5,-1 0-1,12-1-52,-6-4-10,-17 0-2,6 0-1,17-1-23,-6 1-4,-11 0 0,-6-5-1,1-5-3,5-5 0,0 0 0,-6 4 0,-16-4-7,11-4-1,11 4-1,0 0 0,-5-10-9,5 10-2,5-15 0,1 0 0,5-9-4,-6 4 0,-5 0-1,6 1 0,10-11-11,-5 11 0,-11-6 0,11 5 0,0-4 0,1 4 0,-1 1-11,0 4 11,-6 0 0,6 5 0,11 0 0,-5 5 0,-17 5 0,16-4 9,7-1-9,-1 5 10,-6 0-10,1 0 12,-1-5-12,7 5 12,-1-5-3,-6 0 0,-5 0 0,0 0 0,11 0-1,-11 0-8,1-5 12,-1 10-4,-11 0 1,5-9 0,6 4 0,-11 5 0,0 0-9,0-10 12,6-5-12,-6 15 12,-6-10-12,-5 5 8,6-4-8,5 9 8,-6-10-8,-5-5 0,0 5 0,5 0 0,1 1-11,-12 4-1,1-5 0,-1 10 0,6-5-2,-5 10-1,-1 0 0,0 5 0,-5-6 4,11 11 1,6 0 0,-1 5 0,-10 4 10,10 6-12,6-1 12,6 10-12,-1-4 12,6-1 0,0 1 0,11-1 0,-5-5 10,-1-4 1,1 9 0,5-9 0,11-1-3,-5-4-8,-11 0 12,5-10-4,0-5-8,5-5 0,1 4 0,-11-4 0,-6 0-46,5-9-8,12 4-2,-6 0-1236</inkml:trace>
        </inkml:traceGroup>
        <inkml:traceGroup>
          <inkml:annotationXML>
            <emma:emma xmlns:emma="http://www.w3.org/2003/04/emma" version="1.0">
              <emma:interpretation id="{270A29DB-2249-43E4-836F-2A523F20C990}" emma:medium="tactile" emma:mode="ink">
                <msink:context xmlns:msink="http://schemas.microsoft.com/ink/2010/main" type="inkWord" rotatedBoundingBox="16788,7675 17217,7117 17737,7517 17309,8075"/>
              </emma:interpretation>
              <emma:one-of disjunction-type="recognition" id="oneOf7">
                <emma:interpretation id="interp35" emma:lang="en-AU" emma:confidence="0">
                  <emma:literal>at</emma:literal>
                </emma:interpretation>
                <emma:interpretation id="interp36" emma:lang="en-AU" emma:confidence="0">
                  <emma:literal>ate</emma:literal>
                </emma:interpretation>
                <emma:interpretation id="interp37" emma:lang="en-AU" emma:confidence="0">
                  <emma:literal>act</emma:literal>
                </emma:interpretation>
                <emma:interpretation id="interp38" emma:lang="en-AU" emma:confidence="0">
                  <emma:literal>art</emma:literal>
                </emma:interpretation>
                <emma:interpretation id="interp39" emma:lang="en-AU" emma:confidence="0">
                  <emma:literal>abt</emma:literal>
                </emma:interpretation>
              </emma:one-of>
            </emma:emma>
          </inkml:annotationXML>
          <inkml:trace contextRef="#ctx0" brushRef="#br0" timeOffset="49350.6082">15899-128 806,'0'0'72,"0"0"-58,-6 0-14,-5-5 0,6 0 199,5 5 37,-6-5 7,6 5 1,0-9-86,-11 4-18,0-5-3,5 5-1,6 5-60,-5-5-13,-6 0-3,5 5 0,6 0-33,0 0-7,0 0-2,-11 5 0,0 5-18,-5 0 0,16 4 0,-6 1 0,-10 5 0,10 4 0,6 6 0,0-1-9,0 1 9,0-6 0,6 6 0,-1-6-8,1-9 8,-1 10-10,1-6 10,-1-4-10,6-5 10,-11-10 0,6 10 10,-6-10-10,0 0 0,0 0 0,0 0 0,0 0 0,0 0 11,5-10-11,6 0 12,-5-5-12,5-4 13,-6-6-4,6-4-1,1-1 0,-1 6-8,-6-1 0,6 1 0,0-1 0,0 0 0,-5 6 0,-1 4 10,1 5-10,-1 0 25,-5 10-1,0 0-1,0 0 0,0 0-10,0 0-1,0 0-1,0 25 0,-5-1-11,-1 6 12,12-1-12,-1 1 12,1-6-12,-1 1 0,1-5 0,5 4 0,6-4 0,-6 0 0,-11-6-12,11 1 12,0-5-67,0 5-5,-11-6-2,0-9-659,0 0-132</inkml:trace>
          <inkml:trace contextRef="#ctx0" brushRef="#br0" timeOffset="49553.1193">16059-157 1670,'0'0'74,"0"0"15,-6 5-71,6-5-18,0 0 0,0 0 0,-11 5 145,11-5 26,11 0 5,-11 0 0,0 0-61,11-5-13,0 0-2,12 5-1,4-10-29,-10 10-6,-6-5 0,5 0-1,7 0-32,-1 0-7,0 0 0,-6 5-1,-16 0-23,11 0 0,0-5 0,-11 5 0,0 0-24,17-4-8,0-1-3,-17 5 0,0 0-195,0 0-39</inkml:trace>
          <inkml:trace contextRef="#ctx0" brushRef="#br0" timeOffset="49794.0969">16103-481 1382,'-44'0'61,"44"0"13,0 0-59,0 0-15,0 0 0,0 0 0,0 0 208,0 0 40,0 0 7,0 0 1,-11 0-125,11 0-26,5 9-5,1 1 0,-6 10-35,0 4-6,5 1-2,1 4 0,5 1-31,6 4-6,-6 6-2,5 4 0,1 0-6,-1 0 0,1 0-1,-6-4 0,11-6-11,-11 0-12,6 1 2,-12-6 1,1-4-33,5 4-6,5-4-2,1-5 0,-11-6-185,5-4-37,5-5-7</inkml:trace>
        </inkml:traceGroup>
        <inkml:traceGroup>
          <inkml:annotationXML>
            <emma:emma xmlns:emma="http://www.w3.org/2003/04/emma" version="1.0">
              <emma:interpretation id="{E88FE0F3-BD1B-4A1E-B44F-A7E1191589A7}" emma:medium="tactile" emma:mode="ink">
                <msink:context xmlns:msink="http://schemas.microsoft.com/ink/2010/main" type="inkWord" rotatedBoundingBox="17919,6835 19427,7015 19318,7925 17810,7745"/>
              </emma:interpretation>
              <emma:one-of disjunction-type="recognition" id="oneOf8">
                <emma:interpretation id="interp40" emma:lang="en-AU" emma:confidence="0">
                  <emma:literal>least</emma:literal>
                </emma:interpretation>
                <emma:interpretation id="interp41" emma:lang="en-AU" emma:confidence="0">
                  <emma:literal>Least</emma:literal>
                </emma:interpretation>
                <emma:interpretation id="interp42" emma:lang="en-AU" emma:confidence="0">
                  <emma:literal>last</emma:literal>
                </emma:interpretation>
                <emma:interpretation id="interp43" emma:lang="en-AU" emma:confidence="0">
                  <emma:literal>Beast</emma:literal>
                </emma:interpretation>
                <emma:interpretation id="interp44" emma:lang="en-AU" emma:confidence="0">
                  <emma:literal>beast</emma:literal>
                </emma:interpretation>
              </emma:one-of>
            </emma:emma>
          </inkml:annotationXML>
          <inkml:trace contextRef="#ctx0" brushRef="#br0" timeOffset="50026.4229">16761-698 1440,'-11'25'128,"5"-15"-103,6-10-25,0 0 0,0 15 184,0-6 32,0 6 7,6 0 1,-1 4-71,-5 1-13,6 10-4,-1-1 0,1 1-56,5 4-12,-11-5-3,11 11 0,-6-1-40,1 5-8,-1 0-1,6 1-1,-5-11-15,5 5 0,-5-4 0,5-1 0,0 0-96,-6 1-23,1-6-4,5-4-1097</inkml:trace>
          <inkml:trace contextRef="#ctx0" brushRef="#br0" timeOffset="50364.216">16982-138 345,'0'0'15,"0"0"4,0 0-19,0 0 0,0 0 0,0 0 0,0 0 408,11 15 77,-11-15 16,11 5 3,-11-5-306,16 5-62,7-5-12,-7 0-2,1 0-50,-6 0-11,0-10-1,5 5-1,-5-5-29,0 5-6,1-9 0,-1-1-1,0-5-11,-6 6-1,-5-6-1,6 5 0,-6-4-10,0-1 8,0 10-8,-6-5 8,1 1-8,-1 4 0,-5 0 0,6 5 8,-7 0-8,7 5 0,-6 5 0,-6 0 0,6 0 0,0 5-9,-5 4 9,10 6 0,-5 0-11,0 9 11,0-4-10,5 9 10,-5 5-8,11-4 8,-5-1 0,5 1-9,5-6 17,1 5 3,-1-4 1,6-6 0,1-4-12,4 0 0,1-5 0,-6-1 0,5-4-48,1-5-12,-1 0-3,1 0 0,5-10-165,-5-5-34,-1 5-6</inkml:trace>
          <inkml:trace contextRef="#ctx0" brushRef="#br0" timeOffset="50735.2635">17463-241 1440,'-6'-5'128,"0"0"-103,1 0-25,-1-4 0,1 9 232,5-10 40,-11 5 9,5 5 2,6 0-127,-5 0-26,-6 10-5,5-5-1,1 4-67,-6 1-13,5 0-4,1 10 0,-1 4-23,-5 1-5,5 4 0,1 1-1,-1 4-11,1 1 0,5 4 9,-6-5-9,6-4 0,6-1 0,-6-9 0,0 0 0,5-1 0,1 1 0,-1-5 0,-5-15-12,0 0 0,0 0-1,0 0 0,0 0 0,0 0-2,12-5 0,-12 5 0,11-5 0,5-5 7,-5-10 8,-5-4-13,-1-1 5,1 1 8,-6-1 0,5-9 0,1 9 0,-1 1 0,1-1 14,-6 0-3,5 1-1,-5 9 7,0 5 2,0 10 0,0 0 0,0 0-1,0 0 0,0 0 0,0 0 0,11 5-9,-5 10-1,-6 0-8,6 4 12,-6 6-3,5-1-1,1 1 0,-1-5 0,-5 4-32,6-4-6,5-5-2,0-1 0,-6-4-92,6 0-20,0-5-3,0 0-672,0-5-134</inkml:trace>
          <inkml:trace contextRef="#ctx0" brushRef="#br0" timeOffset="51016.5551">17805-280 230,'0'0'20,"0"0"-20,0 0 0,0 0 0,0 0 463,0 0 88,0 0 17,0 0 4,-16 5-366,-1 0-74,0 5-14,1-1-3,-1 1-79,1 5-16,5 5-4,0-6 0,-1 6-16,7 0 0,5-1 0,0 6-9,0-1 9,0-4 0,5 0-9,7-1 9,-7-4 0,6 5-11,0-6 11,0 1-8,-11-15 8,11 10 0,0 10 0,0-6 0,0 1 0,0-5 16,6-10-4,-6 10-1,-11-10 17,0 0 3,0 0 1,0 0 0,0 0-13,0 0-3,0 0 0,0 0 0,0 0-3,6 10-1,-1-1 0,-5-9 0,0 0-25,0 15-6,0-5-1,0-10 0,-11 10-113,0 0-23,-6-5-5,6-1-968</inkml:trace>
          <inkml:trace contextRef="#ctx0" brushRef="#br0" timeOffset="51175.395">17783 39 1209,'0'0'108,"0"0"-87,0 0-21,0 0 0,17 0 242,-1-10 44,6 1 9,6-1 1,-6-5-118,6 0-24,-1-4-5,1 4-1,-6-5-82,0 10-17,0-4-3,-5-1-1,-1 0-45,1 5-10,-6 1-2,6-1 0,-6 5-209,-11 5-43</inkml:trace>
          <inkml:trace contextRef="#ctx0" brushRef="#br0" timeOffset="51386.5793">18048-644 2523,'0'0'112,"0"0"23,0 0-108,0 0-27,0 0 0,0 0 0,0 0 123,6 15 19,-6 0 4,0 5 1,11-1-60,-6 6-12,1 4-3,5 11 0,-6-1-34,7 5-7,-7 0-2,6 5 0,-5-4-21,5-1-8,0 5 0,0-10 9,5 0-132,-5-4-26,0-1-6</inkml:trace>
        </inkml:traceGroup>
        <inkml:traceGroup>
          <inkml:annotationXML>
            <emma:emma xmlns:emma="http://www.w3.org/2003/04/emma" version="1.0">
              <emma:interpretation id="{B845EDFB-2EEC-4B15-8B28-1F308C5E4187}" emma:medium="tactile" emma:mode="ink">
                <msink:context xmlns:msink="http://schemas.microsoft.com/ink/2010/main" type="inkWord" rotatedBoundingBox="20259,7188 22847,7128 22868,8038 20281,8098"/>
              </emma:interpretation>
              <emma:one-of disjunction-type="recognition" id="oneOf9">
                <emma:interpretation id="interp45" emma:lang="en-AU" emma:confidence="0">
                  <emma:literal>2</emma:literal>
                </emma:interpretation>
                <emma:interpretation id="interp46" emma:lang="en-AU" emma:confidence="0">
                  <emma:literal>3</emma:literal>
                </emma:interpretation>
                <emma:interpretation id="interp47" emma:lang="en-AU" emma:confidence="0">
                  <emma:literal>1</emma:literal>
                </emma:interpretation>
                <emma:interpretation id="interp48" emma:lang="en-AU" emma:confidence="0">
                  <emma:literal>z</emma:literal>
                </emma:interpretation>
                <emma:interpretation id="interp49" emma:lang="en-AU" emma:confidence="0">
                  <emma:literal>Z</emma:literal>
                </emma:interpretation>
              </emma:one-of>
            </emma:emma>
          </inkml:annotationXML>
          <inkml:trace contextRef="#ctx0" brushRef="#br0" timeOffset="54522.3679">19104-310 460,'0'0'20,"0"0"5,0-9-25,0-1 0,5 0 0,1 0 0,-6 0 272,5 1 48,6-1 11,-5 0 1,5 0-182,-6-5-37,7 5-7,-7 6-2,-5 4-25,17-10-6,-6 5-1,11 0 0,-11 5-20,5 0-5,-5 0-1,6 5 0,-6-5-14,6 0-2,-17 0-1,11 10 0,-6-1-15,6 1-3,-5 5-1,-1-5 0,-5 5-10,0-1 10,0 1-10,-11 10 10,0-1-10,0 6 0,6-1-10,-12 1 10,0-1-39,1 1-1,-1-1-1,6 0 0,-5 1-11,-1-5-3,6 4 0,-5-9 0,4-1 27,7-4 6,-6-5 1,5 0 0,6-10 21,0 0 0,-5 5-9,5-5 9,0 0 12,0 0 5,0 0 2,0 0 0,0-5 24,5-5 5,1-5 0,10 5 1,-10-4 3,11 4 1,-1-5 0,1 5 0,-1 0-17,6 1-3,-5 4-1,5-5 0,-5 10-11,5-5-2,0 5-1,-6-5 0,1 0-18,5 5 0,-5 0-11,-1 0 11,6 5-171,-11 5-27</inkml:trace>
        </inkml:traceGroup>
        <inkml:traceGroup>
          <inkml:annotationXML>
            <emma:emma xmlns:emma="http://www.w3.org/2003/04/emma" version="1.0">
              <emma:interpretation id="{976C6774-C2C5-4A96-96FF-8745E1079FBD}" emma:medium="tactile" emma:mode="ink">
                <msink:context xmlns:msink="http://schemas.microsoft.com/ink/2010/main" type="inkWord" rotatedBoundingBox="20994,7118 22896,7254 22832,8146 20931,8010"/>
              </emma:interpretation>
              <emma:one-of disjunction-type="recognition" id="oneOf10">
                <emma:interpretation id="interp50" emma:lang="en-AU" emma:confidence="0">
                  <emma:literal>people</emma:literal>
                </emma:interpretation>
                <emma:interpretation id="interp51" emma:lang="en-AU" emma:confidence="0">
                  <emma:literal>People</emma:literal>
                </emma:interpretation>
                <emma:interpretation id="interp52" emma:lang="en-AU" emma:confidence="0">
                  <emma:literal>Reops</emma:literal>
                </emma:interpretation>
                <emma:interpretation id="interp53" emma:lang="en-AU" emma:confidence="0">
                  <emma:literal>reops</emma:literal>
                </emma:interpretation>
                <emma:interpretation id="interp54" emma:lang="en-AU" emma:confidence="0">
                  <emma:literal>pepe</emma:literal>
                </emma:interpretation>
              </emma:one-of>
            </emma:emma>
          </inkml:annotationXML>
          <inkml:trace contextRef="#ctx0" brushRef="#br0" timeOffset="55665.583">19844-157 345,'0'0'15,"0"0"4,0 0-19,0 0 0,6-10 0,-6 5 0,0-5 373,0 0 71,0 10 15,0 0 2,5-5-275,-5 5-55,0 0-11,0 0-3,0 0-62,0 0-13,0 0-2,6 10-1,-6 10-25,5 4-5,-5 6-1,0 4 0,0 1-8,0-1 0,0 0 0,0 6 0,-5 4 0,5-5-17,0-4 4,-6 4 1,1-5-43,5-4-8,0-11-1,0 6-1,0 0-59,0-11-11,0 1-2</inkml:trace>
          <inkml:trace contextRef="#ctx0" brushRef="#br0" timeOffset="55855.996">19811-167 288,'17'-10'25,"-17"10"-25,5-10 0,1 0 0,-1 1 238,1-1 42,-1 0 9,6 5 2,0-5-119,-5 5-23,5 0-5,0 0 0,6-4-24,-6 4-5,0 5-1,5 0 0,1 0-26,-1 5-4,1-5-2,-6 0 0,6 0-33,-1 0-6,1 0-2,-6 5 0,0-1-19,-6 1-4,6 5-1,0-5 0,-11-5-9,6 5-8,0 10 12,-6-5-12,5 4 9,-10-4-9,-1 5 0,-5 0 9,5-1-9,-5 1-9,0 0 9,0-5-13,0 4-24,-5-4-5,-1 5-1,0-5 0,6-5-36,0 0-7,-5 0-2,5-5-634,0-5-127</inkml:trace>
          <inkml:trace contextRef="#ctx0" brushRef="#br0" timeOffset="56205.966">20104-152 748,'0'0'67,"0"0"-54,16-5-13,1 5 0,0-5 193,-1 0 36,1 5 7,5 0 2,-6 0-84,1 0-17,5 0-3,0-5-1,-5 5-49,-1 0-9,-16 0-3,0 0 0,23-5-25,-7 0-6,6 0-1,-5 0 0,-17 5-19,16-5-4,-16 5-1,11-9 0,6-1-5,-17 10-2,6-15 0,-6 15 0,0 0-1,5-10 0,-5 0 0,-5 5 0,-7-4-8,1 4 0,0 0 0,-5 5 0,-1 0-20,-5 0-5,6 5-2,4 5 0,-4-1-9,-6 6-1,5 0-1,-5 0 0,11-1 19,0 6 4,0-5 1,5 4 0,1-4 14,-1 5-12,6-1 12,6-4-12,-1 5 12,6-5 0,1-1 0,4 1 0,1-5 16,5 0 0,-11-5 0,11-1 0,0 1-1,0-5-1,-5 0 0,5-5 0,0 5-14,0-9-10,0-1 2,0-5 0,0 5-211,0-4-41</inkml:trace>
          <inkml:trace contextRef="#ctx0" brushRef="#br0" timeOffset="56689.8542">20684-221 2008,'0'0'44,"0"0"10,0 0 2,0 0 0,0 0-45,0 0-11,0 0 0,0 0 0,0 0 91,0 0 16,-5 5 3,-6 5 1,11-10-56,-6 14-11,-5-4-3,11 5 0,-6 5-23,1-6-5,5 11-1,-6-6 0,12-4-12,-6 5 0,5 4 0,1-4 0,5-5 0,0 4 0,-5-4 0,10 0 0,-5-10 0,6 5 0,-6-1 0,0-4 0,6-5 0,-6-5 0,0 1 0,0-1 0,0-5 0,-6 0 0,6 0 8,-5-5-8,5-4 10,-6-1-1,-5 1 0,0-6 0,0 10 0,-5-4 0,-1 4 0,1 0 0,-6-5-9,0 6-12,-6 4 2,1 0 1,-1 5-41,6-5-8,-6 10-2,6 0 0,0 10-156,0-5-31,0 5-6</inkml:trace>
          <inkml:trace contextRef="#ctx0" brushRef="#br0" timeOffset="57197.7057">20994-79 1605,'0'0'71,"0"0"15,0 0-69,5 15-17,-5-5 0,6 5 0,-6-1 129,0 6 23,0-5 4,5 4 0,-5 6-92,0 4-20,0 1-3,0 4-1,-5-9-27,5 4-5,5 1-8,-5 4 11,0-9-11,0 4 0,0-4 0,0-6 8,-5 6-8,-1-10 0,6-5 0,0-1 8,0-9-8,0 0 12,0 0-12,0 0 12,0 0-12,0 0 12,0 0-12,0-19 12,-5-1-2,5 0 0,0-4 0,0-1 0,0-9 2,5 4 0,1 1 0,-1-5 0,1-1-12,5 6 0,-6-6 0,6 1 8,-5 4 4,5 6 0,0-1 0,0 1 0,0-1 11,0 6 2,6 9 1,-6 5 0,0-10-2,5 10 0,6 0 0,-10 5 0,-12 0-8,11 0-3,5 0 0,-5 10 0,-11-10-2,0 0-1,0 0 0,6 15 0,-6-5 2,5 4 1,-5 1 0,0 0 0,6 5-2,-12-6-1,1 6 0,-6-5 0,0 4-10,-6-9 0,6 0 0,0-5 0,-6 10-11,1-6-1,5-4 0,0 5 0,-6-10-25,6 0-6,0 0-1,0 0 0,0-5-36,5-5-7,1 1-1,-1-6-648,6-5-130</inkml:trace>
          <inkml:trace contextRef="#ctx0" brushRef="#br0" timeOffset="57489.7772">21320-408 2001,'0'0'44,"0"0"8,0 0 3,0 0 2,0 0-45,0 0-12,0 0 0,0 0 0,11 10 132,-6 0 24,-5-10 4,11 15 2,-11 4-82,0 1-17,0 4-3,6 1-1,-12 4-39,6 1-8,0 4-2,0 1 0,6-6-10,-6 6 0,5-1 0,1 0 0,-1-4 0,6-6 0,-5-4 0,5-5 0,0 4 0,6-4 0,-6-5-10,5 0 10,-5-5-16,6-5 4,-1 0 0,-4-10 0,4 5 12,1-5 0,-1-5 0,1 6-9,-6-11 9,5 5 0,-4-9 8,4 4-8,1 0 16,-12 1 0,6-6-1,0 5 0,0 1 6,-5 4 2,-6-5 0,5 1 0,-5-1-11,0 5-1,0 6-1,0 9 0,-5-10-10,5 10 10,-11-5-10,0 10 10,0 5-10,0 4 0,0 6 0,5 0-11,-5 4 11,6 1 0,-1 4 0,6 6 0,0-6 0,0-4 0,0-6 0,6-4 0,-1 10 0,6-11 0,0 1 0,0-5 0,0 0-28,0-5 0,6-5 0,-6 0-1256</inkml:trace>
        </inkml:traceGroup>
        <inkml:traceGroup>
          <inkml:annotationXML>
            <emma:emma xmlns:emma="http://www.w3.org/2003/04/emma" version="1.0">
              <emma:interpretation id="{9194E22D-5010-4D8A-93DB-1121E353F883}" emma:medium="tactile" emma:mode="ink">
                <msink:context xmlns:msink="http://schemas.microsoft.com/ink/2010/main" type="inkWord" rotatedBoundingBox="23417,7233 24901,7049 24974,7638 23490,7822"/>
              </emma:interpretation>
              <emma:one-of disjunction-type="recognition" id="oneOf11">
                <emma:interpretation id="interp55" emma:lang="en-AU" emma:confidence="0">
                  <emma:literal>with</emma:literal>
                </emma:interpretation>
                <emma:interpretation id="interp56" emma:lang="en-AU" emma:confidence="0">
                  <emma:literal>With</emma:literal>
                </emma:interpretation>
                <emma:interpretation id="interp57" emma:lang="en-AU" emma:confidence="0">
                  <emma:literal>ninth</emma:literal>
                </emma:interpretation>
                <emma:interpretation id="interp58" emma:lang="en-AU" emma:confidence="0">
                  <emma:literal>sith</emma:literal>
                </emma:interpretation>
                <emma:interpretation id="interp59" emma:lang="en-AU" emma:confidence="0">
                  <emma:literal>witch</emma:literal>
                </emma:interpretation>
              </emma:one-of>
            </emma:emma>
          </inkml:annotationXML>
          <inkml:trace contextRef="#ctx0" brushRef="#br0" timeOffset="58721.4592">22292-152 1267,'0'0'112,"0"0"-89,0 0-23,0 0 0,0 0 220,0 0 40,0 0 8,0 0 2,0 0-120,0 0-24,0 0-5,0 9-1,0-9-60,6 20-13,-6-5-3,0 4 0,5-4-26,-5 5-6,6 4 0,-6-4-1,0-5-11,5 0 0,1-1 0,-1-4 8,6-5-8,-5 5 0,-6-10 0,5 10 0,-5-10-8,17 5 8,-17-5-10,11 0 10,0 0-25,-11 0 1,6-15 0,5 0 0,0 0-11,-6 6-1,6-6-1,0 0 0,-5 0-4,5-4-1,0 4 0,-5-5 0,5 1 18,0 9 3,-6-10 1,1 5 0,-1 1 20,1 4-11,5 5 11,-6-5-8,-5 10 8,0 0 0,6-5 0,-6 5 0,11 0 0,-11 0 0,0 0 0,5 5 0,6 5 0,-5 0 0,0-5 0,5 9 0,-6-4 8,6 5-8,-11-5 8,6 5-8,-6-1 19,5 1-1,1 0 0,-6-5 0,0-1-18,0-9 0,0 0 0,5 10-9,1 0 9,-6-10 8,0 0-8,0 10 11,0-10-11,0 0 0,11 5 0,-11-5 0,0 0 0,5 0 0,-5 0 0,11-5 0,-5 0-9,-1 0 9,7 0-12,-7 0 12,-5 5-16,0 0 3,0 0 1,11 0 0,0 5-18,-11-5-3,0 0-1,6 5 0,5-5-33,-11 0-6,5 10-2,-5-10 0,11 0-42,0 0-9,-5 0-2</inkml:trace>
          <inkml:trace contextRef="#ctx0" brushRef="#br0" timeOffset="58766.4235">22679-442 748,'0'0'33,"0"0"7,0 0-32,0 0-8,0 0 0,0 0 0,0 0 356,0 0 70,0-10 14,0 10 2,0 0-305,0 0-61,0 0-12,0 0-2,0 0-62,0 0-8,0 0-4,0 0-1,0 0-63,0 0-13,6 5-3,5 5-934</inkml:trace>
          <inkml:trace contextRef="#ctx0" brushRef="#br0" timeOffset="59337.0498">22861-108 1324,'0'0'118,"0"0"-94,0 0-24,0 0 0,0 0 226,0 0 41,0 0 8,0 0 1,0 0-127,0 0-25,0 0-6,0 0-1,0 0-55,0 0-11,0 0-3,6 15 0,-1-1-25,-5 1-6,6 0-1,-1 4 0,1 1-16,5 0 0,0-1 0,-5-4 0,5-5 0,-6 0 0,6 4-13,-5-4 5,5-5-125,0 0-25,0 0-5,-6 0-983</inkml:trace>
          <inkml:trace contextRef="#ctx0" brushRef="#br0" timeOffset="59582.1654">23027-108 1911,'0'0'84,"0"0"19,0 0-83,0 0-20,0 0 0,0 0 0,0 0 149,17 0 26,-6-5 5,5 5 0,1-5-76,5 0-16,-5 5-4,-1-5 0,1 5-40,-1 0-9,1 0-2,5 0 0,-5-5-21,-1 0-12,1 0 12,-1-4-12,1 4-13,-6 0-10,6 0-1,-6 0-1,-11 5-217,0 0-43</inkml:trace>
          <inkml:trace contextRef="#ctx0" brushRef="#br0" timeOffset="59795.3014">23121-324 2170,'0'0'48,"0"0"9,-11 5 3,11-5 1,0 0-49,0 0-12,-5 9 0,-1 1 0,6-10 124,0 15 23,-6 0 4,6-1 1,0 1-71,6 0-13,-6 5-4,6-1 0,-1 1-44,1 0-10,-1-1-2,1 6 0,-1-1-8,1-4-17,5 5 4,-6-11 1,6-4-136,0 5-28,0-5-4</inkml:trace>
          <inkml:trace contextRef="#ctx0" brushRef="#br0" timeOffset="60204.1239">23370-536 1951,'0'0'86,"0"0"18,0 0-83,0 0-21,0 0 0,0 0 0,11 10 122,-11 10 20,5 0 4,-5 4 1,0 1-66,0 4-13,0 6-2,-5-1-1,5 5-36,0 1-7,-6-1-2,1 0 0,5 0-12,0-4-8,-6-6 10,6 1-10,6-11 10,-6 1-10,11 0 10,-6-6-10,-5-14 0,11 5 0,0 5 0,6-15 0,-6-9 0,6-1 0,-1 0 0,1-5 0,5 1 0,-6-6-10,7 1 10,-1-1-8,-6 1 8,6 4 0,0-5 0,-5 11 0,0-1 12,-1 0-1,1 10-1,-1 0 0,-5 5 19,-5 5 4,5 0 1,-5 10 0,5-5-18,-6 9-4,-5-4-1,11 5 0,-5-6-83,5 6-16,0-5-3</inkml:trace>
        </inkml:traceGroup>
        <inkml:traceGroup>
          <inkml:annotationXML>
            <emma:emma xmlns:emma="http://www.w3.org/2003/04/emma" version="1.0">
              <emma:interpretation id="{FFBD1165-3C0C-4F4F-857F-026CDEB18667}" emma:medium="tactile" emma:mode="ink">
                <msink:context xmlns:msink="http://schemas.microsoft.com/ink/2010/main" type="inkWord" rotatedBoundingBox="25403,7058 26676,7028 26690,7595 25416,7625"/>
              </emma:interpretation>
              <emma:one-of disjunction-type="recognition" id="oneOf12">
                <emma:interpretation id="interp60" emma:lang="en-AU" emma:confidence="0">
                  <emma:literal>the</emma:literal>
                </emma:interpretation>
                <emma:interpretation id="interp61" emma:lang="en-AU" emma:confidence="0">
                  <emma:literal>The</emma:literal>
                </emma:interpretation>
                <emma:interpretation id="interp62" emma:lang="en-AU" emma:confidence="0">
                  <emma:literal>She</emma:literal>
                </emma:interpretation>
                <emma:interpretation id="interp63" emma:lang="en-AU" emma:confidence="0">
                  <emma:literal>she</emma:literal>
                </emma:interpretation>
                <emma:interpretation id="interp64" emma:lang="en-AU" emma:confidence="0">
                  <emma:literal>then</emma:literal>
                </emma:interpretation>
              </emma:one-of>
            </emma:emma>
          </inkml:annotationXML>
          <inkml:trace contextRef="#ctx0" brushRef="#br0" timeOffset="60605.3218">24254-157 1670,'0'0'148,"0"0"-118,0 0-30,0 0 0,11 0 137,0-5 22,-11 5 4,11-5 1,6 5-46,-1-5-9,6-5-1,0 10-1,1-5-37,-1 0-7,5 5-2,-5 0 0,0-5-37,1 1-7,-1-1-1,-6 5-1,-10-10-25,5 10-5,5 0-1,1-5 0,0 0-173,-1 0-35</inkml:trace>
          <inkml:trace contextRef="#ctx0" brushRef="#br0" timeOffset="60838.2784">24536-560 921,'0'0'40,"0"0"10,0 0-40,0 0-10,0 0 0,0 0 0,0 0 356,0 0 70,5 10 14,1 0 2,-6 4-291,0 1-59,0 0-11,0 9-2,-6 1-39,6-1-8,-5 6-2,5 4 0,0 6-22,0-1-8,0 0 0,-6-4 9,6-1-20,6-5-4,-1 1-1,6-1 0,0-9-148,-11 0-29,0-1-7,0-9-869</inkml:trace>
          <inkml:trace contextRef="#ctx0" brushRef="#br0" timeOffset="61348.6971">24873-555 1094,'0'0'48,"5"-5"11,1-5-47,-6 0-12,5 0 0,-5 10 0,0 0 267,0 0 51,0 0 10,0 0 3,6 10-181,-1 5-36,-5 5-7,0-1-2,6 1-43,-6 9-9,-6-4-1,6 4-1,0 6-27,0-1-4,-5 1-2,-1-1 0,6-5-10,-5 1-8,5-1 12,0 1-12,0-6 8,0 1-8,0-10 0,5 4 0,-5-4 9,6 0-9,-6-15 0,0 0 9,0 0-9,11 0 0,0-5 0,0 0 0,0 0 0,0-5 0,6-4 0,-6-1 0,0 0 0,0 0 0,0 1 0,0-1 0,-5 0 0,-1 0 0,1 6 0,5-1 0,-11 10 0,0 0 0,0 0 0,0 0 0,11 5-10,0 0 10,0 4 0,0 1-9,5 0 9,-5 0-8,6 0 8,0 0-8,-6 4 8,11-4 0,0 0-9,0 0 9,-5-5 0,10-5 0,1 5 0,-6-5 0,0 0 0,0-5 0,-16 5 0,10-5 8,6-5-8,-5 0 0,-6 0 9,0 0-9,6 1 15,-12-6-2,6 0 0,-5 5 0,-1-9-13,-5 9 0,0-5 0,-5 0 0,-6 1 0,0-6 0,0 0 0,5 11 0,1-1 0,-7 0 0,7 5-10,-12 5 10,6 5-11,0 5 11,-5 0-13,5 9 5,0-4 8,5 5 0,-5-1 0,5 6 0,6-1 0,6 1 0,0-5 0,-1-6 8,6 6-8,6-5 0,5-1 0,-6-9 8,1 0-8,0-5-8,5 0 8,11 0-876,-6-10-169</inkml:trace>
        </inkml:traceGroup>
        <inkml:traceGroup>
          <inkml:annotationXML>
            <emma:emma xmlns:emma="http://www.w3.org/2003/04/emma" version="1.0">
              <emma:interpretation id="{B04A209D-2E8F-41DF-BE90-08E5BDC70E79}" emma:medium="tactile" emma:mode="ink">
                <msink:context xmlns:msink="http://schemas.microsoft.com/ink/2010/main" type="inkWord" rotatedBoundingBox="27463,7165 29143,7039 29178,7505 27498,7630"/>
              </emma:interpretation>
              <emma:one-of disjunction-type="recognition" id="oneOf13">
                <emma:interpretation id="interp65" emma:lang="en-AU" emma:confidence="0">
                  <emma:literal>same</emma:literal>
                </emma:interpretation>
                <emma:interpretation id="interp66" emma:lang="en-AU" emma:confidence="0">
                  <emma:literal>Same</emma:literal>
                </emma:interpretation>
                <emma:interpretation id="interp67" emma:lang="en-AU" emma:confidence="0">
                  <emma:literal>save</emma:literal>
                </emma:interpretation>
                <emma:interpretation id="interp68" emma:lang="en-AU" emma:confidence="0">
                  <emma:literal>came</emma:literal>
                </emma:interpretation>
                <emma:interpretation id="interp69" emma:lang="en-AU" emma:confidence="0">
                  <emma:literal>some</emma:literal>
                </emma:interpretation>
              </emma:one-of>
            </emma:emma>
          </inkml:annotationXML>
          <inkml:trace contextRef="#ctx0" brushRef="#br0" timeOffset="62067.0463">26542-344 1324,'0'0'59,"0"0"12,0 0-57,5-10-14,-5 10 0,6-10 0,-6 1 260,-6-1 48,6-5 11,-5 5 1,5 0-197,-11 5-40,5-4-8,-5 4-2,0 0-48,0 0-9,-6 0-3,1 5 0,-1 5-13,6 0-12,-11 0 3,0 5 0,5 4-30,1 1-5,5 0-2,0 0 0,0-1 18,5 1 4,6 0 1,0-15 0,6 10 14,5 4 9,-6-4-12,12 0 12,-1 0-16,-5 0 3,6-1 1,-6 1 0,6-5 12,-1 0 0,-5 0 0,0 0 0,-11-5 0,17 5 0,-17-5 0,0 0 0,0 0 0,0 0 0,0 0 12,0 0-12,0 10 18,0-10-3,0 0-1,-11 14 0,5-4-14,-5 0 9,-5-5-9,10 5 8,-5-5-19,0 0-4,-6-5-1,1 0 0,5 0-36,0-5-7,0 5-1,11 0-636,0 0-128</inkml:trace>
          <inkml:trace contextRef="#ctx0" brushRef="#br0" timeOffset="62455.9842">26973-354 1324,'0'0'118,"0"0"-94,0 0-24,-11 0 0,5-10 192,-5 6 35,0-1 6,0 5 2,-6 0-98,6 0-19,-5 0-4,-1 5-1,1-1-77,-7 1-15,7 5-3,-1 0-1,1 5-17,-1-1 0,1 1 0,5 0 0,-6 0 0,11 4-9,-5 1 9,11 0-8,-5-6 8,5 1 0,-6-5 0,6-10-8,6 10 8,-6-10 0,0 0 0,0 0 0,16 10 0,1-10 0,-17 0 0,11-5 0,6 0 8,-6 0-8,5-10 8,-5 0-8,0-4 21,6-1 0,0 5 0,-1-4 0,1-1-21,-1 0 0,-5 6 0,6-6 8,-6 5 4,0-4 2,0 4 0,0 10 0,-11 5-2,0 0-1,0 0 0,0 0 0,0 0-11,0 0 12,0 0-12,0 0 12,0 10-12,0 5 0,6 4 0,-1-4 8,-5 9-8,6-4 0,-6 5 0,5-1 0,-5-4-55,6-5-6,-6 4-2,5 1 0,1-10-111,-6 4-22,0-4-5,5 5-1</inkml:trace>
          <inkml:trace contextRef="#ctx0" brushRef="#br0" timeOffset="63210.2881">27177-388 1911,'0'0'84,"0"0"19,0 0-83,0 0-20,0 0 0,6 10 0,-6-10 146,0 14 25,0 1 5,0 0 0,0 5-84,0-1-16,-6-4-4,6 9-1,-5-4-25,-1 5-5,6-6-1,-5 6 0,5-1-26,-6-4-6,1-5 0,5 4-8,0-9 8,0-10-8,0 0 0,5 15 0,-5-15 0,0 0 0,0 0 0,11 0 0,6-5 0,-1 0 0,-5-5 0,6-4 0,-1-1 0,1 0 0,-6-4 0,6-1 0,-1-5 0,1 1 0,-1 4 0,1 0 0,0-4 0,-6-1 0,5 6 0,-5 4 0,-5 0 0,5 5 0,-11 10 0,0 0 0,0 0 0,0 0 13,0 0-2,0 0-1,0 0-2,0 0 0,0 0 0,0 10 0,5 5-8,-5 0 0,0-1 0,0 1 0,0 0 0,0 0 0,0-6 0,0 6 0,6-5 0,-6 0 0,0-10 0,0 0 0,0 0 0,5 10 0,1 0 0,-6-10 0,0 0 0,11-5 0,-11 5 0,11-5 0,0-5 0,0-5 0,0 0 0,0 1 0,0-6 0,6 0 0,-1 1 0,-5-6 0,1-4 0,4 4 0,1-4 0,-1 9 0,-5 0 0,0 6 0,-5 4 0,-6 10 0,11-5-9,-11 5 9,0 0 0,0 0 0,0 10-12,5 4 12,-5 1-12,0 0 12,0 5 0,0-1-8,6 1 8,0 0 0,-6-6 0,11 1 0,0 0-8,0-5 8,0-1 0,0 6 0,5-5 0,-5-5 0,6 0 0,-6 0 0,11 0 0,-5-5 0,-6-5 0,5 0 0,-5-5 0,6 5 0,-6-5 0,6 0 9,5 1-9,-6-6 8,-5-5-8,-5 1 0,-1-6 9,-5 5-9,0-4 0,6-1 0,-6 1 0,5 4 0,-5-5 0,-5 6-16,-1-1 2,1 10 1,-1 0-20,-10 10-4,5 0-1,-6 10 0,1 5 28,5 5 10,-6 4 0,6 1-9,0-1 9,5 6 0,1-1 0,5-4 0,0-1 0,11-4 0,-6 0 0,6-6 8,6 1-8,5 0 0,-5-5 0,-1-5-843,1 0-162</inkml:trace>
        </inkml:traceGroup>
        <inkml:traceGroup>
          <inkml:annotationXML>
            <emma:emma xmlns:emma="http://www.w3.org/2003/04/emma" version="1.0">
              <emma:interpretation id="{DD42BEAC-87C4-43C7-B999-12E695887BF0}" emma:medium="tactile" emma:mode="ink">
                <msink:context xmlns:msink="http://schemas.microsoft.com/ink/2010/main" type="inkWord" rotatedBoundingBox="29647,6875 32483,6593 32545,7215 29709,7496"/>
              </emma:interpretation>
              <emma:one-of disjunction-type="recognition" id="oneOf14">
                <emma:interpretation id="interp70" emma:lang="en-AU" emma:confidence="0">
                  <emma:literal>number</emma:literal>
                </emma:interpretation>
                <emma:interpretation id="interp71" emma:lang="en-AU" emma:confidence="0">
                  <emma:literal>numbers</emma:literal>
                </emma:interpretation>
                <emma:interpretation id="interp72" emma:lang="en-AU" emma:confidence="0">
                  <emma:literal>Number</emma:literal>
                </emma:interpretation>
                <emma:interpretation id="interp73" emma:lang="en-AU" emma:confidence="0">
                  <emma:literal>numbery</emma:literal>
                </emma:interpretation>
                <emma:interpretation id="interp74" emma:lang="en-AU" emma:confidence="0">
                  <emma:literal>mummer</emma:literal>
                </emma:interpretation>
              </emma:one-of>
            </emma:emma>
          </inkml:annotationXML>
          <inkml:trace contextRef="#ctx0" brushRef="#br0" timeOffset="63755.5829">28597-388 2761,'0'0'60,"0"0"13,0 0 3,0 0 2,0 0-62,0 0-16,0 0 0,0 0 0,0 0 56,0 0 9,0 0 2,0 0 0,0 10-49,-5 4-10,-6 1-8,5 10 12,1-6-12,-1 6 0,1-5 0,5-1 0,-6 6 0,6-10 0,0-1 0,0 1 0,-5-5 0,5-10 0,0 0 0,0 0 0,0 0 0,0 0 0,0 0 0,11-5 0,0-10 0,-6 5-11,12-9 3,-6-1 0,0-5 8,0 6-12,6-1 12,-1-4-12,1-1 12,-1 1 0,6-1 0,0 0 0,1 1 0,-7-1 0,1 6 0,-1-1 0,-5 0 0,0 10 0,0 1 10,0 4-10,-11 5 20,0 0-1,0 0-1,0 0 0,6 19-6,-6-4-2,0 5 0,0 4 0,6 1-10,-6-1 0,0 1 0,0 0 8,0-6-8,0 1-16,0 0 4,5-1 1,1-4-94,-6 0-19,5-1-4,6-4-701,-11-10-140</inkml:trace>
          <inkml:trace contextRef="#ctx0" brushRef="#br0" timeOffset="64085.4459">29122-609 1209,'0'0'53,"0"0"12,0 0-52,0 10-13,-5 4 0,5-4 0,-6 5 264,1 0 51,5-1 9,-6 1 3,6 10-188,-5-1-38,-1 1-7,6-1-2,-5-4-54,5 5-11,5-11-3,-5 6 0,6-5-12,-1-1-4,1 1 0,-1-5 0,-5-10-8,0 0 0,11 5 0,0 0 0,6-5 0,-6-5 10,0-5-10,0 0 10,6 0-10,-1-4 0,-5 4 0,-5-5 0,5-4 0,0 4 0,0-5-10,-6 0 10,7-4 0,-7-1 0,1 6 0,5-6 0,-6 5 0,1 6 0,-1-1 0,1 10 0,-6 5 0,0 0 0,0 0 8,0 0-8,0 0 9,5 10-1,-5 5-8,6 4 12,-6 1-12,0-5 0,0 4 0,0-4 0,0 5-30,0-1-9,5-4-1,-5 0-788,6-5-156</inkml:trace>
          <inkml:trace contextRef="#ctx0" brushRef="#br0" timeOffset="64715.8214">29553-531 518,'-5'10'46,"-1"0"-37,1 0-9,-1 0 0,1 0 356,-1 4 70,6 1 14,-5 0 2,-1 4-259,6 1-52,-5-5-11,-1 4-1,6 1-76,-5-5-15,5-5-4,-6 4 0,0-4-13,6-10-3,0 0-8,0 0 12,12 5-12,-12-5 0,0 0 0,11 0 0,0 0 0,5-5-10,-5-5 10,0 1-12,6-1 3,-6-5 0,0 0 0,6 1 0,-6-6 9,5 0 0,-5 1 0,-5 4 0,-1 0 0,1 0 0,-1 1 8,6 4-8,-5 0 17,-1 0-1,-5 10 0,0 0 0,6-5 8,-6 5 2,0 0 0,0 0 0,5 10-10,1 5-3,0 0 0,-6-1 0,0 1-5,0-5-8,0 5 11,0-1-11,0-4 0,0-10 0,0 0 0,0 0 0,5 10 0,-5 0-12,0-10 3,0 0 1,0 0 0,17 5 0,-17-5 0,11 0 0,0-5 8,5 0 0,-5-10 0,6 0 0,0 1-9,-1-6 9,1 0-10,5 1 10,-6-1 0,1 0 0,0 1 0,-6 4 0,0 5 0,-11 10 0,0 0 0,0 0 0,0 0 0,5 10 0,-5 5 10,-5 4-10,5 6 18,0 0-2,0-1 0,0 1 0,0-6-16,0 1 10,5-5-10,1-1 8,-1 1-22,1-5-5,5 5-1,-6-5 0,-5-10-140,11 4-29,0 1-6,-11-5-1</inkml:trace>
          <inkml:trace contextRef="#ctx0" brushRef="#br0" timeOffset="64896.3134">30255-933 633,'0'0'28,"0"0"6,0 0-34,0 0 0,0 0 0,0 0 0,0 0 366,0 0 66,-5 14 14,-1 6 2,1 0-280,-1 9-56,0 1-11,1 4-2,-1-5-46,1 6-9,-1 4-1,1-4-1,5-6 10,-6 5 1,6-4 1,0-6 0,0 6-38,0-1-7,0-4-1,11-5-8,-5-1 0,-1 1 0,6-5 0,-5-6 0,5-4 0,0 0-16,0 0 2,-11-5 0,17 0 2,-6-5 1,-11 5 0,11-5 0,0 0 11,0-4 0,0-1 0,-5 0 0,-1 5 0,1-5 0,-1 0 0,1 1 8,-6-6-21,0 0-4,0 0-1,0 1 0,-6-1 0,6 0 0,-11 0 0,6 1 0,-1 4-32,-5 0-6,5 5-2,1 0 0,-6 0-105,5 5-21,6 0-4</inkml:trace>
          <inkml:trace contextRef="#ctx0" brushRef="#br0" timeOffset="65235.5059">30377-516 1749,'0'0'77,"0"0"17,11 0-75,-6 0-19,6 0 0,0 0 0,6-5 142,-6 0 25,6 0 5,-1 0 0,1 5-81,5-4-17,-6-1-3,6 0-1,-5 0-30,5 0-5,0-5-2,-5 5 0,5-5-13,0 1-2,-5-1-1,-1 0 0,1-5-7,-1 0-2,-5 6 0,-5-1 0,5-5-8,-11 0 0,6 5 0,-6 1 0,-6-6 0,6 15 0,-11-5 0,0 5 0,-11 0-16,5 5-4,-5 0-2,0 5 0,0 4 10,0 6 1,0 0 1,5-1 0,1 6 10,-1-1 0,0 1 0,12 4 0,-6-4-27,5 0 0,1-1 0,5-4 0,5-1-1,1 1 0,5-5 0,-6 0 0,6-6-30,0-4-6,6 0-2,0 0 0,-1 0-73,6-5-14,-5 0-3,5-5-700</inkml:trace>
          <inkml:trace contextRef="#ctx0" brushRef="#br0" timeOffset="65500.8084">31012-550 403,'0'0'36,"0"0"-36,0 0 0,0 0 0,6 10 265,-1 4 47,-5-4 8,-5 5 3,5 0-179,0-15-35,-6 9-7,1 6-2,-1-5-36,1 5-7,-6-1-1,5 1-1,6-5 5,0-10 0,0 0 1,-11 10 0,11-10-1,0 0 0,0 0 0,0 0 0,0 0-3,0 0-1,0 0 0,0 0 0,17-10 4,-1 0 0,-5-5 0,0 1 0,6-6-6,-1 5-1,1-4 0,0-1 0,5-9-34,0-1-7,0 6-2,0-1 0,0 0-10,6 6 0,-6 4-12,5-5 12,1 6-44,0-1-2,-6 10 0</inkml:trace>
        </inkml:traceGroup>
      </inkml:traceGroup>
      <inkml:traceGroup>
        <inkml:annotationXML>
          <emma:emma xmlns:emma="http://www.w3.org/2003/04/emma" version="1.0">
            <emma:interpretation id="{62B1D1DE-DB1A-4DA4-8665-F4D98AEE5939}" emma:medium="tactile" emma:mode="ink">
              <msink:context xmlns:msink="http://schemas.microsoft.com/ink/2010/main" type="line" rotatedBoundingBox="1222,8415 9038,8279 9055,9264 1239,9399"/>
            </emma:interpretation>
          </emma:emma>
        </inkml:annotationXML>
        <inkml:traceGroup>
          <inkml:annotationXML>
            <emma:emma xmlns:emma="http://www.w3.org/2003/04/emma" version="1.0">
              <emma:interpretation id="{AC0353A6-0291-420C-888A-44A3026E1BB7}" emma:medium="tactile" emma:mode="ink">
                <msink:context xmlns:msink="http://schemas.microsoft.com/ink/2010/main" type="inkWord" rotatedBoundingBox="1553,8432 2154,8954 1749,9420 1148,8898"/>
              </emma:interpretation>
              <emma:one-of disjunction-type="recognition" id="oneOf15">
                <emma:interpretation id="interp75" emma:lang="en-AU" emma:confidence="0">
                  <emma:literal>of</emma:literal>
                </emma:interpretation>
                <emma:interpretation id="interp76" emma:lang="en-AU" emma:confidence="0">
                  <emma:literal>off</emma:literal>
                </emma:interpretation>
                <emma:interpretation id="interp77" emma:lang="en-AU" emma:confidence="0">
                  <emma:literal>Of</emma:literal>
                </emma:interpretation>
                <emma:interpretation id="interp78" emma:lang="en-AU" emma:confidence="0">
                  <emma:literal>oaf</emma:literal>
                </emma:interpretation>
                <emma:interpretation id="interp79" emma:lang="en-AU" emma:confidence="0">
                  <emma:literal>oof</emma:literal>
                </emma:interpretation>
              </emma:one-of>
            </emma:emma>
          </inkml:annotationXML>
          <inkml:trace contextRef="#ctx0" brushRef="#br0" timeOffset="67711.3092">150 1139 1036,'0'0'92,"-11"5"-73,0 0-19,-6-5 0,6 5 106,0-5 18,0 10 3,11-10 1,0 15-52,-6 0-9,6 4-3,0 1 0,0-1-29,6 1-7,-1 5 0,6-6-1,0 1-18,1 0-9,-1-1 10,0-4-10,0-5 21,0 0-1,0 4-1,5-4 0,-5-10 6,0-5 2,1 0 0,-12 5 0,5-9 10,1-1 3,-1-5 0,1 0 0,-6 1-16,0-1-4,-6-5 0,1 5 0,-1 1-12,1-1-8,-12 5 8,6-5-8,5 1 0,-10 4-18,-1 5 3,6-5 1,0 5 14,11 5 0,0 0 0,-11-5 0,0 0-33,11 5-4,0 0-1,0 0 0,0 0 21,0 0 4,0 0 1,17 10 0,-6 0 12,0 5-9,5-10 9,1 4-8,5-4 8,-5 0 0,5 0 0,-6 0 0,6-5 17,-5 0-1,5 0 0,0 0 0,0-10 7,-5 5 1,-1-9 0,1 4 0,0-10 0,-12 5 0,6 6 0,0-11 0,-5 0-24,-1 1-15,1-1 3,-6 0 0,0 1 42,0 4 9,-6-10 1,6 6 1,-5-1-29,5 0-12,-11 1 8,5-1-8,1 5 0,-6-4 8,5 4-8,-5 5 0,0-5 10,0 1-10,5 4 12,-5 5-12,11 5 21,0 0-2,0 0-1,-5 15 0,-6-1-18,11 6 0,-6 5-13,6 9 5,6 0 57,-6 11 12,11-1 3,0 5 0,5 5-52,-5-5-12,6 0 0,-6 0 0,6 1 0,-1-1 0,1 0 0,-1-5 0,1 5-20,0-15-6,-1 1-2,-5-1 0,6 1-95,-12-1-19,6 0-4</inkml:trace>
          <inkml:trace contextRef="#ctx0" brushRef="#br0" timeOffset="67892.8618">459 1478 1958,'0'0'87,"0"0"17,0 0-83,0 0-21,11-5 0,0-4 0,6 4 93,-1-5 15,1 0 2,5 0 1,-5 0-45,10 1-9,6-1-1,1 5-1,-1-5-23,5 5-5,-4-5-1,4 1 0,-5 4-206,1 0-40,32-15-9,-11 10-2</inkml:trace>
        </inkml:traceGroup>
        <inkml:traceGroup>
          <inkml:annotationXML>
            <emma:emma xmlns:emma="http://www.w3.org/2003/04/emma" version="1.0">
              <emma:interpretation id="{43108792-696E-456F-B069-8467B30D6E78}" emma:medium="tactile" emma:mode="ink">
                <msink:context xmlns:msink="http://schemas.microsoft.com/ink/2010/main" type="inkWord" rotatedBoundingBox="2297,8517 3797,8507 3802,9194 2301,9203"/>
              </emma:interpretation>
              <emma:one-of disjunction-type="recognition" id="oneOf16">
                <emma:interpretation id="interp80" emma:lang="en-AU" emma:confidence="0">
                  <emma:literal>hairs</emma:literal>
                </emma:interpretation>
                <emma:interpretation id="interp81" emma:lang="en-AU" emma:confidence="0">
                  <emma:literal>hair</emma:literal>
                </emma:interpretation>
                <emma:interpretation id="interp82" emma:lang="en-AU" emma:confidence="0">
                  <emma:literal>hairy</emma:literal>
                </emma:interpretation>
                <emma:interpretation id="interp83" emma:lang="en-AU" emma:confidence="0">
                  <emma:literal>hair's</emma:literal>
                </emma:interpretation>
                <emma:interpretation id="interp84" emma:lang="en-AU" emma:confidence="0">
                  <emma:literal>haters</emma:literal>
                </emma:interpretation>
              </emma:one-of>
            </emma:emma>
          </inkml:annotationXML>
          <inkml:trace contextRef="#ctx0" brushRef="#br0" timeOffset="68291.1789">1150 884 2419,'0'0'53,"0"0"11,0 0 3,0 0 1,0 0-55,-6 10-13,1 5 0,5-1 0,0-4 105,5 5 19,-5 5 3,6-1 1,5 1-92,0 4-17,0 6-4,-5-1-1,5 6-2,0-1 0,0 1 0,0 4 0,0-5-12,-6 1 0,1-6 8,-1 1-8,1-6 0,-6 1 8,11-6-8,-11-4 0,6 0 0,-6-5 8,0-10-8,0 0 0,0 0 0,0 0 0,0 0 0,0 0-10,0-15 10,0 5-13,0-5 5,0-4 8,5-1-10,-5 0 10,6 6 0,-1-6-9,1 5 9,-1-4 0,1 4 0,-1 0 0,6 5 0,0 5-8,-5-4 8,5-1 0,-11 10 0,16 5 0,-4 0 0,-7 4 0,6 1 0,0 0 0,0 5 0,-5-1 0,5 11 0,0-5 0,-6-1 0,6-4-8,0 0-16,1 4-2,-1-9-1,5 5 0,1 0-170,-6-5-35,5-1-6</inkml:trace>
          <inkml:trace contextRef="#ctx0" brushRef="#br0" timeOffset="68736.2849">1769 1346 1152,'0'0'102,"0"0"-82,-6-10-20,-5 0 0,11 10 231,-11-5 41,0-10 9,0 11 2,0-11-120,0 10-24,5-5-5,-5 10-1,0-5-55,0 5-11,11 0-3,-11 10 0,0 0-26,0 0-6,6-1 0,-1 11-1,1 0-31,-1 4 0,6-9 0,6 5 0,-1-6 0,1 6 0,5 0 0,-6-1 0,6-4 0,-5 5 0,5-5-8,0-1 8,0-4 0,0-5-10,-6 5 10,-5-10-8,0 0 8,0 0-13,0 0 5,0 0 8,12-10-20,-1 0 4,-11-5 1,0-4 0,0 4 24,5 0 5,-5 1 1,6-1 0,-6-5-15,0 1 0,0-1 0,5 0 0,-5 6 0,6-1 0,-6 0 0,5 5 0,-5 10 8,0-10 0,0 10-8,0 0 12,0 0-12,0 0 9,0 0-9,0 0 8,0 0 1,0 0 0,6 15 0,5 5 0,0-10-9,0 4 0,0 1 9,6 5-9,-6-6 0,0-4 0,-6 5-10,12 0 10,-6-10-44,0 0-1,-11-5-1,11 9 0,-11-9-153,5 5-30,-5-5-7,0 0-784</inkml:trace>
          <inkml:trace contextRef="#ctx0" brushRef="#br0" timeOffset="68853.0055">1973 1139 633,'0'20'28,"0"-20"6,-5 5-34,-1 5 0,12 0 0,-6-10 0,0 0 292,0 10 52,5 4 11,1 1 1,-1-5-198,1 5-40,-1-6-8,6 6-2,-5-5-38,-1 5-8,7-6-2,-7 1 0,1 5-36,-1 0-7,1-5-1,-6-10-1,5 5-37,6 4-7,-5 1-2,-6-10-714,0 10-143</inkml:trace>
          <inkml:trace contextRef="#ctx0" brushRef="#br0" timeOffset="69008.2171">1973 1085 288,'-5'10'25,"5"-10"-25,0 0 0,0 0 0,0 0 390,0 0 73,0 0 14,0 0 3,0 0-324,0 0-66,0 0-13,0 0-2,16-5-75,-16 5-12,0 0-4,11 0-1,0 5-89,0 0-18,1-5-3</inkml:trace>
          <inkml:trace contextRef="#ctx0" brushRef="#br0" timeOffset="69239.6397">2233 1361 1270,'0'0'56,"6"14"12,-6-14-54,5 15-14,1 5 0,-1-6 0,-5-14 137,6 10 25,-1 5 5,-5-15 1,0 0-48,0 0-8,0 10-3,0-10 0,0 0-13,0 0-4,0 0 0,0 0 0,-5-10-21,5-5-5,0 0-1,0-4 0,-6-1-14,6 1-3,0-1-1,-5 0 0,5 5-23,0-4-5,0-1-1,0 1 0,0-1-18,5 5 0,-5 0 0,6 6 0,-1-6-16,1 5-9,-1 0-3,6 0 0,0 5-215,0-4-43</inkml:trace>
          <inkml:trace contextRef="#ctx0" brushRef="#br0" timeOffset="69558.2656">2565 1095 1209,'0'0'53,"0"0"12,0 0-52,0 0-13,0 0 0,-6-10 0,0 1 323,1-1 61,5 10 13,0 0 3,-6-10-255,6 10-50,-16 0-11,10 0-1,-10 5-54,5 0-10,0 0-3,5 5 0,-5-1-16,11-9 0,0 10 0,0-10 0,-5 15 0,5-5-12,0 9 12,5 1-12,1-5-2,-1 4 0,6-4 0,0 0 0,0 0-1,0-1 0,-5 1 0,10-5 0,-5 5 3,-5-6 1,-6-9 0,11 10 0,11 0 11,-5 5 0,-12 0 0,6-1 8,0-4-8,-11-10 0,0 0 0,6 15 8,-6-15 12,0 0 4,0 0 0,-11 10 0,-6 0 3,12-1 1,5-9 0,-11 5 0,-6 5-12,1-5-3,-7 5 0,1-10 0,0 5-13,-5-5 0,-1-5-12,-5-5-1352</inkml:trace>
        </inkml:traceGroup>
        <inkml:traceGroup>
          <inkml:annotationXML>
            <emma:emma xmlns:emma="http://www.w3.org/2003/04/emma" version="1.0">
              <emma:interpretation id="{8BDFB91F-2B68-4033-A5AF-39A7045AB158}" emma:medium="tactile" emma:mode="ink">
                <msink:context xmlns:msink="http://schemas.microsoft.com/ink/2010/main" type="inkWord" rotatedBoundingBox="4371,8373 6862,8330 6875,9046 4383,9089"/>
              </emma:interpretation>
              <emma:one-of disjunction-type="recognition" id="oneOf17">
                <emma:interpretation id="interp85" emma:lang="en-AU" emma:confidence="0">
                  <emma:literal>on</emma:literal>
                </emma:interpretation>
                <emma:interpretation id="interp86" emma:lang="en-AU" emma:confidence="0">
                  <emma:literal>On</emma:literal>
                </emma:interpretation>
                <emma:interpretation id="interp87" emma:lang="en-AU" emma:confidence="0">
                  <emma:literal>one</emma:literal>
                </emma:interpretation>
                <emma:interpretation id="interp88" emma:lang="en-AU" emma:confidence="0">
                  <emma:literal>own</emma:literal>
                </emma:interpretation>
                <emma:interpretation id="interp89" emma:lang="en-AU" emma:confidence="0">
                  <emma:literal>org</emma:literal>
                </emma:interpretation>
              </emma:one-of>
            </emma:emma>
          </inkml:annotationXML>
          <inkml:trace contextRef="#ctx0" brushRef="#br0" timeOffset="78116.7173">3283 1208 806,'0'0'72,"0"0"-58,0 0-14,-11 0 0,5-5 235,6 5 44,0 0 9,0 0 1,-11-5-125,11 5-24,0 0-6,-5 5-1,-6 5-86,5 0-18,1 5-3,-1-1-1,6-4-25,0 5 0,0 5 0,0-6 0,6 6 30,-1-5 1,1-5 0,5 9 0,-6-4-15,12-5-2,-6 0-1,5 4 0,1-4-3,-6 0-1,6-5 0,-1 0 0,-5-5 1,-11 0 0,0 0 0,17 0 0,-1-5-10,-4 0 0,-7-5 0,6-5 0,-5 1 56,-1-6 7,-5 5 1,-5-9 0,5 4-52,-6 0-12,1-4 0,5 4 0,-6-4 0,-5-1 0,5 6 0,-5-1 0,0 5 0,0 0 0,-5 6 0,-1-1 0,1 10 0,-1 0 0,0 5 0,1 4 0,5 6-48,0 0-13,0 0-3,5 4 0,-5-4-53,11 5-11,0-1-3,0-4-575,0 0-115</inkml:trace>
          <inkml:trace contextRef="#ctx0" brushRef="#br0" timeOffset="78500.696">3537 943 403,'0'0'36,"0"0"-36,0 0 0,-5-10 0,-1-5 276,6 15 49,0 0 10,0 0 1,0 0-197,0 0-40,0 0-8,0 0-2,0 0-105,0 0-22,0 0-4,0 0-1,11 5-65,0 0-12</inkml:trace>
          <inkml:trace contextRef="#ctx0" brushRef="#br0" timeOffset="78343.3565">3565 1105 1522,'0'-10'68,"0"10"13,0 0-65,0 0-16,0 0 0,0 0 0,0 0 149,5-5 27,-5 5 4,0 0 2,0 0-74,0 0-14,0 0-3,11 10-1,0 0-39,0 5-8,0-1-2,1 11 0,-7-10-25,1 4-4,5 6-2,-6-5 0,6-1-10,-5 1 0,-1 0 0,1-1 0,-6-4-36,5 0-8,-5-5-3,0 4-721,0-14-144</inkml:trace>
          <inkml:trace contextRef="#ctx0" brushRef="#br0" timeOffset="78921.4469">3609 1218 230,'0'0'20,"0"0"-20,0-5 0,0 5 0,-6-10 352,6 1 65,-5-1 14,5 0 2,5 0-209,1 0-43,-6-5-8,5 6-1,-5-1-60,6 5-11,0-5-2,-1-5-1,-5 10-31,0 5-7,6-9 0,5-1-1,-6 5-19,6 0-4,-5-5-1,5 5 0,-11 5-17,11 0-3,0 0-1,5 0 0,1 0-6,-6 5 0,6-5-8,-1 5 12,1-5-12,-1 5 0,-5-5 8,6 10-8,-6-5 0,6 5 0,-6-1 8,0 11-8,0-5-15,0 4-5,-6 1-2,6 0 0,-11 4 35,6-4 7,0 4 2,-1-4 0,1 0-44,-1-6-9,1 6-1,-1 0-1,1-10-215,-6 4-42</inkml:trace>
        </inkml:traceGroup>
        <inkml:traceGroup>
          <inkml:annotationXML>
            <emma:emma xmlns:emma="http://www.w3.org/2003/04/emma" version="1.0">
              <emma:interpretation id="{6723E6CF-580B-4A02-BAE7-67B605916887}" emma:medium="tactile" emma:mode="ink">
                <msink:context xmlns:msink="http://schemas.microsoft.com/ink/2010/main" type="inkWord" rotatedBoundingBox="5465,8315 6884,8489 6803,9151 5383,8976"/>
              </emma:interpretation>
              <emma:one-of disjunction-type="recognition" id="oneOf18">
                <emma:interpretation id="interp90" emma:lang="en-AU" emma:confidence="0">
                  <emma:literal>their</emma:literal>
                </emma:interpretation>
                <emma:interpretation id="interp91" emma:lang="en-AU" emma:confidence="0">
                  <emma:literal>thein</emma:literal>
                </emma:interpretation>
                <emma:interpretation id="interp92" emma:lang="en-AU" emma:confidence="0">
                  <emma:literal>than</emma:literal>
                </emma:interpretation>
                <emma:interpretation id="interp93" emma:lang="en-AU" emma:confidence="0">
                  <emma:literal>theri</emma:literal>
                </emma:interpretation>
                <emma:interpretation id="interp94" emma:lang="en-AU" emma:confidence="0">
                  <emma:literal>thiir</emma:literal>
                </emma:interpretation>
              </emma:one-of>
            </emma:emma>
          </inkml:annotationXML>
          <inkml:trace contextRef="#ctx0" brushRef="#br0" timeOffset="79272.2642">4244 1189 2008,'0'0'89,"0"0"19,0 0-87,0 0-21,0 0 0,0 0 0,0 0 134,0 0 22,0 0 5,0 0 1,11 0-62,6-5-12,-6 0-2,6 0-1,-1 5-21,1 0-4,5 0 0,6-5-1,-6 5-59,0-5-12,-6 5-3,6-5 0,-5 5 3,0 0 0,-1 0 0,6-5 0,-11 0-106,6 5-21,-12-5-4,12-4-1052</inkml:trace>
          <inkml:trace contextRef="#ctx0" brushRef="#br0" timeOffset="79481.5515">4372 840 1944,'0'-15'86,"0"15"18,0 0-84,0 0-20,0 0 0,0 0 0,0 20 130,5-6 22,-5 1 4,6 5 0,5 0-74,0 9-15,-6-4-3,6 9-1,6 0-37,-6 6-7,0-6-2,0 0 0,0 6-17,0-6 0,0-4 0,0-1 0,0 0-38,0-4-11,0 5-3,0-6-1139</inkml:trace>
          <inkml:trace contextRef="#ctx0" brushRef="#br0" timeOffset="80296.4839">4587 717 2145,'0'0'95,"0"0"20,0 0-92,0 0-23,0 0 0,6 10 0,-6-10 123,11 15 20,-6 4 4,6 1 1,0 4-67,0 6-13,-5-6-2,5 6-1,0 4-29,0 1-7,-5 4-1,5 0 0,-6 1-19,6-6-9,-5-5 8,-1 6-8,1-6 0,-1 1 8,1-6-8,5-4 0,-11 0 0,5-11 0,1 6-14,-6-15 5,0 0-11,0 0-3,0 0 0,0 0 0,0 0 0,11-10 0,-6 1 0,6-6 0,1 0 11,-7-5 1,1 1 1,-6-6 0,5 1 10,1-1-8,-1 5 8,-5 1-8,0 4 8,0 0 0,0 6 0,0 9 0,0 0 12,0 0-1,0 0-1,0 0 0,0 0-10,0 0 0,0 14 0,6 6 8,-1 0-8,1-1 0,-1 1 0,6 0 0,-5-1 0,5 6 0,0-11 0,-6 6 0,12-5 0,-6 0 0,0-1 0,6-4 0,-6 0-8,5 0 8,1 0 0,0-5 0,-17-5 0,16 0 0,1-5 0,-1 5 0,1-5 8,-6-5 2,0 0 1,0 0 0,0-5 5,-5-4 0,-1-1 1,-5 1 0,11 4-17,-5-5-19,-1 1 4,-5-6 1,-5 0 46,-1 6 10,1-1 2,-1-4 0,1 9-29,-6 0-6,5 0-1,6 6 0,0 9-8,0 0 0,-11 0 0,11 0 0,-6 4 0,1 6-17,-6 5 4,5 5 1,-5-6 0,6 11 1,5-1 0,-6-4 0,6 0 11,0 4 0,6-4 0,-1 5 0,6-11 0,-5 1 0,5 0-8,0-1 8,-11 1 0,11-5 0,-5 0 0,5-5 0,5 5 0,1-5 0,-1-5 0,1-5 0,-1 5 0,-4 0 0,-1 0 0,5-5-8,-5-5-15,0 0-2,0 0-1,-5-5 0,5 1-32,-6-6-6,6 5-2,-5-4 0,0-1-51,5 0-11,-6 1-1,1 4-1,-1-5-44,-5 1-9,0 19-1,0 0-1,0 0 74,0 0 15,0 0 4,0 0 0,0 0 124,0 0 26,0 0 5,0 0 1,6-5 78,-6 5 16,0 0 3,0 0 1,0 0-28,0 0-6,5 10 0,6-1-1,-5 6-43,-1-5-8,1 10-1,5-6-1,-6 1-32,6 5-6,-5-10-2,0 4 0,5-4-19,-6 0-4,-5-10-1,0 0 0,0 0-10,11 10-16,-11-10 4,0 0 1,6-10-139,-6 10-28,11-5-6</inkml:trace>
          <inkml:trace contextRef="#ctx0" brushRef="#br0" timeOffset="80404.9874">5410 909 1036,'0'0'92,"0"0"-73,0 0-19,0 0 0,0 0 112,0 0 18,0 0 4,0 0 1,11 9-164,-11-9-33</inkml:trace>
          <inkml:trace contextRef="#ctx0" brushRef="#br0" timeOffset="80599.5406">5587 1218 1299,'0'0'57,"0"0"13,6 20-56,5-6-14,-6 1 0,-5-15 0,0 20 177,0-20 33,0 0 6,11 10 2,-11-10-54,0 0-12,0 0-1,0 0-1,0 0-38,0 0-7,6-10-1,-1-5-1,1 5-29,-6-4-6,5-6 0,1-5-1,-6 1-31,0-1-5,6 1-2,-1 4 0,1 0-21,-1 1-8,1-1 0,-1 0 9,1 6-100,5-1-20,0 5-4</inkml:trace>
        </inkml:traceGroup>
        <inkml:traceGroup>
          <inkml:annotationXML>
            <emma:emma xmlns:emma="http://www.w3.org/2003/04/emma" version="1.0">
              <emma:interpretation id="{6EE3DF28-B527-46B8-BF2E-8D6B8C3C68A4}" emma:medium="tactile" emma:mode="ink">
                <msink:context xmlns:msink="http://schemas.microsoft.com/ink/2010/main" type="inkWord" rotatedBoundingBox="7448,8381 8993,8262 9051,9013 7506,9132"/>
              </emma:interpretation>
              <emma:one-of disjunction-type="recognition" id="oneOf19">
                <emma:interpretation id="interp95" emma:lang="en-AU" emma:confidence="0">
                  <emma:literal>head</emma:literal>
                </emma:interpretation>
                <emma:interpretation id="interp96" emma:lang="en-AU" emma:confidence="0">
                  <emma:literal>heal</emma:literal>
                </emma:interpretation>
                <emma:interpretation id="interp97" emma:lang="en-AU" emma:confidence="0">
                  <emma:literal>heacl</emma:literal>
                </emma:interpretation>
                <emma:interpretation id="interp98" emma:lang="en-AU" emma:confidence="0">
                  <emma:literal>heed</emma:literal>
                </emma:interpretation>
              </emma:one-of>
            </emma:emma>
          </inkml:annotationXML>
          <inkml:trace contextRef="#ctx0" brushRef="#br0" timeOffset="81403.0238">6306 845 2138,'-11'-25'95,"11"25"19,0 0-91,0 0-23,0 0 0,0 0 0,0 0 121,0 0 20,0 0 4,0 0 1,0 0-63,5 15-13,1 5-2,-1-1-1,1 6-37,-1 4-7,6 6-2,-5-1 0,-1 0-21,6 1 9,-5-1-9,5 1 0,-6 4 0,1-5 0,-1-4 0,1-1 0,5 1 0,-5-6 0,-1 1 0,1-10-9,-1-6-3,-5-9 0,0 0 0,0 0 0,0 0 0,0 0-1,0 0 0,0 0 0,0 0 13,6-5 0,-1-9 0,1-1-9,-6 0 9,5-4 0,-5-1 10,6 0-10,5-4 11,-6-1-11,6 1 12,-5-1-12,-1 5 15,1 6-4,-6 14-1,0 0 0,0 0 3,0 0 1,0 0 0,0 0 0,0 0-14,0 0 8,11 9-8,0 1 0,-5 5 0,-1 0 0,1 0 0,5 4 0,0 1 0,0-1 0,0-4-8,5 5 8,-4-1-16,4-4 4,1 0 1,-1 0 0,1-10 3,-1 9 0,1-4 0,0-5 0,-6 0 8,5-5-10,1 0 10,-12-5-10,-5 5 10,17-5 0,-6-5 0,0 5 0,0-4 0,0-6-13,0-5 5,-5 5 8,-1 1 10,1-6 10,-6 5 1,0-4 1,0-6-8,-6 6-2,1-1 0,-1 0 0,1 1-12,-6-1 9,5 5-9,1 0 8,-7 6-8,7-1 0,-6 5 0,11 5 0,0 0 0,0 0-17,-6 5 4,-5 5 1,11 4-4,-5 1 0,5 5 0,0-1 0,0 1 16,5-5 0,6 4-10,-5 6 10,5-10-10,-6 4 10,7-4-13,-1 5 5,0-6-45,5 1-9,-5-5-2,6 0 0,-1-5-64,1-5-12,0 0-4,-1 0-889</inkml:trace>
          <inkml:trace contextRef="#ctx0" brushRef="#br0" timeOffset="81790.0557">7206 1100 518,'0'0'46,"0"0"-37,0 0-9,-5 10 0,5-10 317,0 0 62,-11 0 12,11 0 2,-11 0-189,0 0-37,0 0-8,0 0-2,0 0-73,5 5-16,-5 5-2,5-5-1,1 4-33,-6 1-6,5 0-2,6 0 0,-5 5-24,-1-1 0,6 6 0,0 0 0,0 4 0,6-4 0,-6 0 0,5-6 0,1 1 0,5 0 0,-6 0 0,1-1 0,-1-4 0,-5-10 0,0 0 0,0 0 0,0 0 0,12 0 0,-1-5 0,-11 5 0,5-10 8,6-4 5,-5 4 2,-1-10 0,1 0-3,-1-4-1,1-1 0,-1 6 0,1-6 1,-1 6 1,-5-1 0,6 0 0,-1 1 1,-5-1 0,0 5 0,6 5 0,-6 10 6,0 0 2,0 0 0,0 0 0,0 0 1,0 0 0,5 5 0,1 10 0,-1-5-13,1 5-2,5-1-8,-5 6 12,-1 0-12,6-1 0,-5 1 0,5-5 0,5-1-29,-5-4-3,0 5 0,6-5 0,-11 0-40,10-1-8,-10-4-1,5 0-1,-11-5-160,11 5-32,0 0-6</inkml:trace>
          <inkml:trace contextRef="#ctx0" brushRef="#br0" timeOffset="82198.1122">7521 1139 576,'0'0'25,"0"0"6,0 0-31,0 0 0,-5-4 0,-1-11 0,-5 5 397,6 0 74,-6 5 14,11 5 3,-11 0-320,11 0-65,0 0-13,-6 10-2,-5 5-16,5 0-2,1-1-1,-1 6 0,6 0-52,0-1-17,0 1 10,6 4-10,-1-4 0,1 0 0,5-1-12,-5 1 12,5-5-9,0-5 9,0 4 0,5-4 0,-5-10-27,0 0 2,12-5 0,-7 5 0,-5-10 16,0 1 9,6-1-10,-6-5 10,-6 0-33,1-4-1,5-1 0,-6 0 0,1 1 34,0-6 0,-1 1 0,1-6 0,-6 6 0,0-6 14,0 6-1,0-6 0,-6-4-23,-5-1-5,0 6-1,0-1 0,0 1 16,-6-6 0,6 1 0,0 5 0,-5-6 0,5 6 12,5 4-3,-5 6 0,5 4 21,1 5 4,-6 0 1,11 10 0,0 0 5,0 0 0,0 0 1,5 20 0,-5-1-15,6 6-3,5 5-1,0 4 0,0 0-8,0 6-2,6-11 0,-1 10 0,-5-4-4,0-1 0,0 5-8,0-4 12,12 4-12,-1 0 11,0-4-11,0-1 10,0 1-22,6-1-4,-6-10 0,5 6-1,-5-10-203,1 4-41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6:59:19.417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2FCD0D1-9EB4-4C63-8F82-7C408262E53A}" emma:medium="tactile" emma:mode="ink">
          <msink:context xmlns:msink="http://schemas.microsoft.com/ink/2010/main" type="writingRegion" rotatedBoundingBox="936,9560 32954,8914 33003,11382 985,12028"/>
        </emma:interpretation>
      </emma:emma>
    </inkml:annotationXML>
    <inkml:traceGroup>
      <inkml:annotationXML>
        <emma:emma xmlns:emma="http://www.w3.org/2003/04/emma" version="1.0">
          <emma:interpretation id="{4C4C8AE9-3E7E-4437-8606-4C0C2698095D}" emma:medium="tactile" emma:mode="ink">
            <msink:context xmlns:msink="http://schemas.microsoft.com/ink/2010/main" type="paragraph" rotatedBoundingBox="936,9560 32954,8914 32986,10529 968,111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276F22-00F8-48DE-A929-56CAFD2A44B2}" emma:medium="tactile" emma:mode="ink">
              <msink:context xmlns:msink="http://schemas.microsoft.com/ink/2010/main" type="line" rotatedBoundingBox="936,9560 32954,8914 32986,10529 968,11175"/>
            </emma:interpretation>
          </emma:emma>
        </inkml:annotationXML>
        <inkml:traceGroup>
          <inkml:annotationXML>
            <emma:emma xmlns:emma="http://www.w3.org/2003/04/emma" version="1.0">
              <emma:interpretation id="{D4C54CBE-71E9-407B-9867-1012C67FFF60}" emma:medium="tactile" emma:mode="ink">
                <msink:context xmlns:msink="http://schemas.microsoft.com/ink/2010/main" type="inkWord" rotatedBoundingBox="941,9812 3375,9763 3391,10531 956,10580"/>
              </emma:interpretation>
              <emma:one-of disjunction-type="recognition" id="oneOf0">
                <emma:interpretation id="interp0" emma:lang="en-AU" emma:confidence="0">
                  <emma:literal>consider</emma:literal>
                </emma:interpretation>
                <emma:interpretation id="interp1" emma:lang="en-AU" emma:confidence="0">
                  <emma:literal>Consider</emma:literal>
                </emma:interpretation>
                <emma:interpretation id="interp2" emma:lang="en-AU" emma:confidence="0">
                  <emma:literal>considers</emma:literal>
                </emma:interpretation>
                <emma:interpretation id="interp3" emma:lang="en-AU" emma:confidence="0">
                  <emma:literal>confider</emma:literal>
                </emma:interpretation>
                <emma:interpretation id="interp4" emma:lang="en-AU" emma:confidence="0">
                  <emma:literal>Considers</emma:literal>
                </emma:interpretation>
              </emma:one-of>
            </emma:emma>
          </inkml:annotationXML>
          <inkml:trace contextRef="#ctx0" brushRef="#br0">198 90 1350,'0'0'60,"0"0"12,-5-9-58,-1-1-14,-5 0 0,6 0 0,-6 5 138,5 0 25,1-5 5,-6 5 0,5 1-40,-5-1-9,6-5-2,-1 5 0,6 5-33,0 0-8,-17 0 0,6 0-1,11 0-60,-11 5-15,0 0 0,0 5 0,0-1 0,6 6 0,-1 0 0,-5 9 0,6-4 0,-1 10 9,1-6-9,5 6 8,0 4-8,5-9 0,-5 4 0,0 0 0,6-4 0,-1 0 0,1-6-9,-1-4 9,6 0 0,0-1-12,-5-4 12,5 0-10,0 0-39,5-5-8,1 0-2,-6-5 0,6 0-170,-1 0-35,23 5-6,-17-15-2</inkml:trace>
          <inkml:trace contextRef="#ctx0" brushRef="#br0" timeOffset="296.0051">359 272 345,'0'0'31,"0"0"-31,0 0 0,-6 10 0,1 0 290,5 0 52,0 4 10,0 1 3,5 0-199,1 0-39,-1 4-8,6-4-1,0 0-49,0-6-10,-5 1-1,5 0-1,6 5-9,-6-10-2,0 5 0,5-1 0,1-4-11,-6 0-2,0-5-1,0 0 0,0 0-2,0 0 0,-11 0 0,11-5 0,-11 5 27,0 0 5,6-14 0,-1-6 1,-5 0-42,0 1-11,0-1 0,-11-5 0,6 1 0,-1-1 0,-11 6 0,6-1 0,-5 0 29,5 1 4,-11 4 1,5 5 0,1 5-34,-1-5 0,0 6 0,1-1 0,-1 0-12,1 10-10,5 4-2,5 1 0,1 0-45,-1 5-10,-5 0-1,11 4-1,0-4-47,5 5-8,1-1-3</inkml:trace>
          <inkml:trace contextRef="#ctx0" brushRef="#br0" timeOffset="655.051">613 302 748,'0'0'67,"0"0"-54,0 0-13,0 0 0,0 0 189,0 0 35,11 14 8,-6 1 0,-5-15-73,6 20-15,0-6-4,-1 1 0,-5-15-62,11 15-13,-5-5-2,5 9-1,-6-4-34,-5-15-6,0 0-2,0 0 0,11 15-8,-11-15-1,0 0-1,0 0 0,0 0 3,0 0 1,6 5 0,-6-5 0,0 0 3,0 0 1,0 0 0,5-15 0,-5 0-7,0-4-2,0 4 0,0 0 0,0 0 2,0-4 0,0 4 0,0-5 0,0 6 3,6-6 1,-1 5 0,1 1 0,-1-1-15,1 0 0,-1-5 0,7 1-10,-7 9 37,-5 10 7,0 0 2,17 5 0,-12 0-20,6 10-3,0-1-1,0 11 0,0-6-4,0 6 0,0 0-8,1 4 12,4-4-12,-5 4 0,0-4 0,6-1 0,-1-9-34,1 0-3,-1-1-1,-4 1 0,4-5-106,1 0-20,-6 0-5,5-5-530,-5-1-105</inkml:trace>
          <inkml:trace contextRef="#ctx0" brushRef="#br0" timeOffset="1161.2409">1204 179 2185,'0'0'48,"0"0"9,-11-10 3,6 0 2,-1 0-50,-5 0-12,5 1 0,1 4 0,-1-5 55,1 5 8,5 5 1,0 0 1,-6-5-1,-5 0 0,0 5 0,0 0 0,0 15-51,6-5-13,-1-5 0,6-5 0,-5 9 0,-1 6 0,6 0 0,0 0 0,6-5 0,-6 4 0,5-4 0,-5-10 0,0 0 0,6 5 0,-1 5 0,6 0 0,0-5 0,0 4 0,0-9 0,0 5 0,0 0 0,-5 5 0,5 5 0,0-5 0,-5-1 0,-1 1 0,-5-10 10,6 15-2,-6-5 6,5 5 2,-5-1 0,0 1 0,-11 0 22,6-5 5,5-10 1,-11 19 0,0-4-61,-1-10-12,1 5-3,11-10 0,-5 9 52,-6 1 9,-6-10 3,6 0 0,0 5-77,0-10-15,0-5-4,-6 1 0,6-1-53,6 0-11,-1-5-3,1-4-916</inkml:trace>
          <inkml:trace contextRef="#ctx0" brushRef="#br0" timeOffset="1303.0633">1331 12 1209,'0'0'108,"0"0"-87,0-10-21,-5 0 0,5 10 169,0 0 30,0 0 5,-6-5 2,6 5-89,0-10-17,0 1-4,0 9-1,11-5-85,0 0-10,0 0-16,6 5 4,-6 0-209,6 0-43</inkml:trace>
          <inkml:trace contextRef="#ctx0" brushRef="#br0" timeOffset="1164.0654">1348 100 345,'0'0'31,"0"0"-31,0 0 0,11 15 0,-11 0 344,5 4 64,1-4 12,-1 5 2,1-6-235,5 1-47,-5 5-10,-1-5-2,1 9-84,-1-4-18,1-1-3,-1 1-1,1 5-38,-1-6-8,1-4-2,-1 0-672,-5-5-134</inkml:trace>
          <inkml:trace contextRef="#ctx0" brushRef="#br0" timeOffset="2043.4733">1696 100 1497,'0'0'133,"-6"0"-106,-5-5-27,6 0 0,-6 0 209,5 1 37,6 4 7,-11 0 2,0 0-125,0-5-25,6 5-5,-6 0 0,5 0-56,6 0-12,-11 5-1,0 4-1,5 1-30,1 10 0,-1 9-8,6-4 8,0 4-15,0-4 4,6-1 1,-1 1 0,6-5-13,1-6-2,-7 1-1,6-5 0,0 0-2,0 0-1,0-10 0,0 0 0,-11 0 4,11-5 1,0 0 0,0-5 0,1 0 11,-7-5 2,1 1 1,-1-6 0,6-5-10,-11 1-3,6-6 0,-6 6 0,0-6 32,0 6 7,0-1 0,-6 1 1,1-6-27,-1 6-6,6-1 0,-5-4-1,-1-1 17,-5 1 0,5 4 0,1 1 0,-1 4 0,1-5 0,5 11 0,-6-1 0,1 0 48,-1 10 12,6-5 4,0 10 0,0 0-52,0 0-12,0 0 0,0 0 0,0 0 54,0 15 8,6 5 2,-1-1 0,-5 6-52,6 4-12,-1-4 0,1 9 0,5-4 0,-5 9 0,5 0 0,-6 11 0,6-6 0,6-5 0,-6 5 0,5-4 0,1-1 0,-1-10-18,-4-4 4,-1 0 1,5-6-19,1 1-3,-6-5-1,5-1 0,-5 1-40,-5-5-8,5 0-1,-11-10-1,0 0-31,0 0-7,6-15 0,5-5-1,-6 6 46,-5-11 10,6 10 1,-1-4 1,1 4 54,-6 5 13,-6-5 0,6-4 0,6 9 34,-6-5 10,5-5 1,-5 6 1,0-1 32,0 0 6,0 5 2,0-4 0,0-1-6,0 5-2,6-5 0,-6 6 0,0 9-12,0-15-2,-6 5-1,12-5 0,-1 1-15,-5 4-2,-5-5-1,-1 5 0,6 10-17,0 0-3,0 0-1,0 0 0,0 0-24,0 0-19,0 0 3,-11 10 1,6 0 35,-1 5 6,6-6 2,-5 6 0,10 5-45,-5 4-9,6 1-2,-1-1 0,-5 6 41,6-6 8,-1-4 2,6 5 0,0-11-23,0 1 0,0-10 0,0 0 0,1 0 0,-1-5-8,5 5 8,-5 5-8,0-1 8,0 1-13,6-5 5,-6 0 8,-11-5-34,11-5 1,0-5 0,0-4 0,0-1-109,0-5-22,0 1-4,0-1 0,-5 5-91,-1-4-17,12-26-4,-12 11-1</inkml:trace>
          <inkml:trace contextRef="#ctx0" brushRef="#br0" timeOffset="2215.868">2276 66 576,'0'34'51,"6"-4"-41,-1-6-10,1 6 0,-1 9 186,1-10 35,-1-9 7,1 5 2,-1-6-102,1-4-20,-1 0-4,1-5 0,-6-10 18,6 9 4,-6-9 1,0 0 0,0 0-4,0 0-1,0 0 0,5-4 0,1-11-35,-1 0-7,-5 0-2,6-4 0,-1-6-38,-5-4-8,6-1-2,-1 1 0,1-1-30,-1 1 0,1-6 0,5 6 0,0-6-155,0 1-37</inkml:trace>
        </inkml:traceGroup>
        <inkml:traceGroup>
          <inkml:annotationXML>
            <emma:emma xmlns:emma="http://www.w3.org/2003/04/emma" version="1.0">
              <emma:interpretation id="{C07FCB20-E73C-44D5-ACD8-3823E4E6DCEB}" emma:medium="tactile" emma:mode="ink">
                <msink:context xmlns:msink="http://schemas.microsoft.com/ink/2010/main" type="inkWord" rotatedBoundingBox="4169,9836 7739,9764 7765,11038 4195,11110"/>
              </emma:interpretation>
              <emma:one-of disjunction-type="recognition" id="oneOf1">
                <emma:interpretation id="interp5" emma:lang="en-AU" emma:confidence="0">
                  <emma:literal>pigeonholes</emma:literal>
                </emma:interpretation>
                <emma:interpretation id="interp6" emma:lang="en-AU" emma:confidence="0">
                  <emma:literal>pigeonhole</emma:literal>
                </emma:interpretation>
                <emma:interpretation id="interp7" emma:lang="en-AU" emma:confidence="0">
                  <emma:literal>pigeonholed</emma:literal>
                </emma:interpretation>
                <emma:interpretation id="interp8" emma:lang="en-AU" emma:confidence="0">
                  <emma:literal>Pigeonholes</emma:literal>
                </emma:interpretation>
                <emma:interpretation id="interp9" emma:lang="en-AU" emma:confidence="0">
                  <emma:literal>pigeon-holes</emma:literal>
                </emma:interpretation>
              </emma:one-of>
            </emma:emma>
          </inkml:annotationXML>
          <inkml:trace contextRef="#ctx0" brushRef="#br0" timeOffset="3113.6092">3249 154 460,'-6'-10'41,"6"1"-33,0 9-8,0 0 0,0 0 324,-5-10 64,-1 5 12,6 5 2,0 0-205,0 0-41,0 0-8,0 0-1,0 0-80,0 19-16,-5 1-3,10 10-1,-5-1-31,6 5-5,5 6-2,0 4 0,0 0-9,-6-5 0,6 6 9,1-1-9,-1 0 0,-6-5 0,6 1 0,0-6 0,-5 0-20,-1-4 0,1-10 1,-1-1 0,1-4-1,-6-15-1,0 0 0,0 0 0,0 0 1,0 0 0,0 0 0,-6-5 0,1-5 20,-1-9-11,1-1 11,-1-5-8,-5-4 8,6-1 0,-1 1 0,1-5-8,-6-6 8,5 6 0,0 4 10,6-4-10,0-5 23,0 9-2,0 6 0,6-6 0,0-4 0,5 4 0,-6 1 0,6 4 0,0 6 0,0 9 0,-5-5 0,5 15 0,-11 0-5,16 0-2,-5 0 0,-11 0 0,11 10-4,1 0-1,4 9 0,-5-4 0,0 0-1,-5 0-8,-1-1 12,1 6-4,-1 0 0,-5-1-8,-5 6 12,-1-5-4,6-1 16,-11-4 4,0 5 0,0-6 0,0 1-45,0-5-9,-6 0-2,6 4 0,-5-9 4,5 5 1,0-5 0,0 0 0,0-5-39,0 0-8,0-5-2,5-5-684,6 10-136</inkml:trace>
          <inkml:trace contextRef="#ctx0" brushRef="#br0" timeOffset="3423.4106">3619-37 1267,'0'0'112,"0"0"-89,0 0-23,0 0 0,0 0 148,0 0 24,0 0 6,0 0 1,11 9-135,6-4-26,-1 5-6,1 0 0,5 0-71,-6 0-13,1-1-4,11 6-715</inkml:trace>
          <inkml:trace contextRef="#ctx0" brushRef="#br0" timeOffset="3282.0417">3636 100 1209,'0'0'108,"0"10"-87,0-10-21,5 10 0,1 5 182,-1-1 32,1 6 6,-1 5 2,1-6-95,-1 1-19,6-1-4,-5 1-1,5 5-68,0-6-14,-6 1-2,1 0-1,0-6-40,-1 1-8,6 0-2,-5-10-672,-6-5-136</inkml:trace>
          <inkml:trace contextRef="#ctx0" brushRef="#br0" timeOffset="3869.6856">4050 169 460,'0'0'41,"0"0"-33,0 0-8,0 0 0,0 0 319,0 0 61,0 0 13,0 0 3,-5-10-184,5 10-36,-12 0-7,7-5-1,-1 0-73,-10 5-15,5 0-2,0 0-1,-6 0-43,6 5-9,0 0-1,6 5-1,-7 0-23,7 0 0,-1 4 0,1 6 0,5 0-13,5-1-1,-5 1 0,11 0 0,-5-1-8,5 1-2,6-5 0,-6-1 0,5 1 5,1-5 1,-1 0 0,-5 0 0,1 4 8,4-14 2,-5 0 0,0-5 0,-5 0 8,5-4 0,-6-1 0,1 0 0,-1-5 0,-5 1 0,0-1 0,0-5 0,0 0 11,0 1-3,-5 4 0,-1 0 0,1-4 1,-6-1 0,11 5 0,-6 6 0,1-6-9,-1 5 10,6 10-10,0 0 10,0 0-10,0 0 0,0 15 0,6 9 0,-6 1 0,5-1-9,1 11 9,5-6 0,0 1-8,0-1 8,5 6 0,1-1 0,-6 0 0,0 1 0,6-1 0,-6 0 0,-6 1 0,6-1 0,-5 6 0,5-6 0,-6 5 0,1-4 16,-6-6-2,0 1 0,0-1 3,0 0 1,-6 11 0,1-6 0,-1-19-2,-5 9-1,0-9 0,0 0 0,-5-20-2,-1-5 0,1-5 0,-7-4 0,1 4-13,6-5 0,-6-9-12,0-5 12,-1-1-56,7 1-4,-6-1 0,5-4-1,1 0-157,5 0-31,5 4-7</inkml:trace>
          <inkml:trace contextRef="#ctx0" brushRef="#br0" timeOffset="4183.4041">4216 292 1504,'0'0'67,"0"0"13,11 5-64,0-5-16,5 0 0,-4 5 0,4-1 153,-5-4 27,0 0 6,0 0 1,-11 0-56,17-4-11,-1-1-3,-5 0 0,-5-5-38,0 0-8,5 5-2,-6-5 0,1-4-25,-1 4-6,-5-5-1,6 5 0,-6-9-15,0 9-3,0 0-1,-6 0 0,1-5-10,-1 6-8,-5-6 12,0 5-12,-6 0 10,1 0-10,-1 1 8,6 4-8,0 5 0,-5 5 0,5 4-9,-1 1 9,1 0-19,0 0 3,6 5 1,-1 4 0,1 1 1,5 4 0,5 1 0,1 0 0,-1-1 2,6 1 0,-5-1 0,11 1 0,-6-1-1,5 1 0,-5-10 0,6 4 0,-1-9-9,1 5-2,0-5 0,-1-1 0,1-4-30,-1-5-6,1 0-2,-17 0-724,0 0-145</inkml:trace>
          <inkml:trace contextRef="#ctx0" brushRef="#br0" timeOffset="4490.791">4569 95 576,'0'0'51,"0"0"-41,0 0-10,0 0 0,0 0 312,-11 5 60,0 10 12,6-5 2,5 4-202,0-4-40,-6 5-8,1 0-1,10 4-73,1 1-14,-1 0-4,1 4 0,5-4-16,-6 4-3,7 1-1,-1-5 0,-6-6-13,12 1-3,-1 0-8,-5 0 12,6-6-12,-6 1 0,0-10 0,6 0 0,-6 0 8,0-10-8,-6 6 11,1-6-11,10-5 15,-10 5-4,-1-5-1,1-4 0,-6 4 10,0-10 1,0-4 1,-6 4 0,1 6-3,-1-6-1,1 1 0,-6 4 0,-6-5-10,1 6-8,-1-1 12,6 5-12,-6 1 0,1 4 0,-6 0-15,11 5 5,0 5-50,-6 5-11,6 10-1,0-5-1,11 4-131,-6 6-25,6 0-6,6-1-706</inkml:trace>
          <inkml:trace contextRef="#ctx0" brushRef="#br0" timeOffset="4785.1113">4824 135 1641,'0'19'72,"0"-19"16,0 0-70,0 0-18,0 0 0,16 10 0,-10 0 152,-1 0 26,6 0 6,-5 4 0,-1 1-94,1 0-19,-1 4-4,7 1-1,-7-5-38,1-1-8,-1 6-2,1-5 0,5 0-6,-11-1-2,0-14 0,0 0 0,0 0 2,0 0 0,0 0 0,0 0 0,0 0 0,0 0 1,0 0 0,0 0 0,5-9 7,-5-6 2,0 5 0,6-10 0,-1 1 1,-5-1 0,6-5 0,-1 1 0,1 4 1,-1 1 0,-5-6 0,11 0 0,0 6-3,0 4 0,1 5 0,-1 5 0,0-9-5,0 14 0,0 5-1,0 4 0,0 1-15,5 0 9,-5 5-9,1-1 8,-1 6-20,0-5-4,5 9 0,1-9-1,-1 5-195,-5-5-40</inkml:trace>
          <inkml:trace contextRef="#ctx0" brushRef="#br0" timeOffset="5310.7013">5288-165 576,'11'-20'25,"-11"15"6,0 5-31,0 0 0,0 0 0,-6-9 0,12-1 416,-1 5 76,-5 5 16,0-10 4,6 5-308,-1 0-60,-5 5-13,0 0-3,0 0-51,6 5-10,5 5-3,-5 5 0,5 4-51,0 1-13,-6 9 0,6 1 0,-5-1 0,-1 6 0,1-1 0,-1 5 0,1 1 0,-1-6 0,1 0 0,-6 1 0,5-1 0,1-9 0,0 4 8,-1-9-8,-5 4 0,6-9 0,-6 0 0,0-15 0,0 0-55,0 0-7,0 0-2,0 0 0,0 0 52,0 0 12,0 0 0,11-10 0,-11-5 14,5 1 6,1-1 0,-1 0 1,1 0-13,5-4-8,0 4 10,0-5-10,-6 6 13,6-1-3,1 5-1,-1 0 0,0 0 0,-6 6 0,-5 4 0,0 0 0,11 9-9,0-4 12,0 5-12,0 10 12,-5-1-12,-1-4 0,1 5 0,5 4 0,-5-9-54,5 5-3,-6-1-1,1-4 0,5 0-210,0 0-41</inkml:trace>
          <inkml:trace contextRef="#ctx0" brushRef="#br0" timeOffset="5609.4608">5835 164 1947,'0'0'43,"0"0"9,0 0 1,0 0 2,0 0-44,0 0-11,0 0 0,0 0 0,11 15 85,-11-5 15,5 4 4,1 1 0,5 0-62,-5 0-12,5-6-2,-6 6-1,12 0 10,-6 0 3,0-11 0,0 6 0,0 0-13,-6-5-3,-5-5 0,12 5 0,4 0 11,-16-5 1,0 0 1,0 0 0,6-10-8,-6 10-1,5-15-1,1 5 0,-6-4 29,0-6 7,5 5 1,-10-4 0,-1-1-52,1 0-12,5 6 0,-6-1 0,-5-5 0,0-4 0,0 4 0,0 0 0,0 1 0,0 4 0,-6 5 0,6 0 0,0 5 0,0 5 0,-6 0 0,6 10 0,0 0-151,0 5-33,6 5-6,-1-1-616,-5 6-123</inkml:trace>
          <inkml:trace contextRef="#ctx0" brushRef="#br0" timeOffset="5858.9731">6073-249 1152,'0'0'102,"0"0"-82,0 0-20,0 0 0,0 0 286,0 0 53,0 0 10,0 0 3,0 0-180,0 0-36,0 0-8,0 0 0,0 10-51,0 10-9,0 0-3,5 4 0,1 1-52,-6 4-13,5 6 0,1-1 0,-1 0 9,6 6-1,6-1 0,-6-5 0,0-4-64,0 4-12,-11-4-4,5 4-815,-5-9-163</inkml:trace>
          <inkml:trace contextRef="#ctx0" brushRef="#br0" timeOffset="6213.6461">6277 198 806,'0'0'72,"0"0"-58,0 0-14,0 0 0,11 5 270,-5 0 51,-6-5 11,11 0 1,0 5-147,0-5-30,-11 0-5,16-5-2,-5 0-59,-5 0-12,10 1-2,-4-1-1,-1 0-26,0 0-5,-6 0 0,6 0-1,0-5-15,-5 0-2,-6-4-1,5 4 0,-5 0-9,6-5-1,-6 0-1,-6 1 0,6-1-14,-5 0 0,-1 5 8,1 1-8,-6 4 0,11 5 0,-11-5 0,-6 10 0,6-5-16,-6 9-5,1 1-2,5 5 0,0 0-16,5 4-3,1 1-1,-1 0 0,6 4 43,0 6 0,0-1 8,0-4 0,11-1-27,-5 1-5,5-1 0,0-4-1,0-5 10,0 5 3,6-6 0,-6-4 0,5-5-27,1 0-5,5 0 0,0-5-1,-5-5-207,-1 0-42</inkml:trace>
          <inkml:trace contextRef="#ctx0" brushRef="#br0" timeOffset="6498.4313">6719-8 806,'0'0'72,"0"0"-58,0 0-14,0 0 0,0 0 240,-11 5 46,0-5 9,11 0 1,-11 5-154,11-5-31,-6 10-7,1 0 0,5-10-72,-6 9-13,6 6-3,0 0-1,0 0-26,0 4-5,6-4 0,-6 5-1,0-1-28,5 1-6,1 0-1,-1-1 0,1 1 25,-1 0 5,7-11 1,-1 6 0,0-5 21,0 0 0,0-5 12,0 4-4,0 1 32,0 0 5,-11-10 2,0 0 0,0 0 33,11 5 6,-11-5 2,0 0 0,0 0 1,0 0 1,0 0 0,0 0 0,0 0-26,0 0-6,0 0-1,-11 5 0,0 0-18,0 0-4,-6-5-1,6 0 0,0 0-34,-5-5 0,-1 5-10,0 0 10,6-5-188,-5 0-31</inkml:trace>
        </inkml:traceGroup>
        <inkml:traceGroup>
          <inkml:annotationXML>
            <emma:emma xmlns:emma="http://www.w3.org/2003/04/emma" version="1.0">
              <emma:interpretation id="{025DB506-E8D2-433C-937E-1E5EF9BEF4D5}" emma:medium="tactile" emma:mode="ink">
                <msink:context xmlns:msink="http://schemas.microsoft.com/ink/2010/main" type="inkWord" rotatedBoundingBox="8615,9751 9270,9738 9280,10249 8625,10262"/>
              </emma:interpretation>
              <emma:one-of disjunction-type="recognition" id="oneOf2">
                <emma:interpretation id="interp10" emma:lang="en-AU" emma:confidence="0">
                  <emma:literal>to</emma:literal>
                </emma:interpretation>
                <emma:interpretation id="interp11" emma:lang="en-AU" emma:confidence="0">
                  <emma:literal>To</emma:literal>
                </emma:interpretation>
                <emma:interpretation id="interp12" emma:lang="en-AU" emma:confidence="0">
                  <emma:literal>So</emma:literal>
                </emma:interpretation>
                <emma:interpretation id="interp13" emma:lang="en-AU" emma:confidence="0">
                  <emma:literal>so</emma:literal>
                </emma:interpretation>
                <emma:interpretation id="interp14" emma:lang="en-AU" emma:confidence="0">
                  <emma:literal>Do</emma:literal>
                </emma:interpretation>
              </emma:one-of>
            </emma:emma>
          </inkml:annotationXML>
          <inkml:trace contextRef="#ctx0" brushRef="#br0" timeOffset="32820.1053">7670-67 1634,'0'0'72,"0"0"16,0 0-71,0 0-17,0 0 0,0 0 0,0 0 158,0 0 28,0 0 6,0 0 0,0 10-68,0-10-13,0 0-3,0 0-1,0 0-41,0 0-8,11 5-2,5 0 0,1 5-18,-1-5-4,6-5-1,-5 0 0,5 4-18,-5-4-4,-1 5-1,1-5 0,5 0-10,6 5 0,-6 0 0,5 0 0,-5 0-23,6-10-3,-11 5-1,5 0 0,-11 0-95,5 0-19,-5 0-4,-11 0-1029</inkml:trace>
          <inkml:trace contextRef="#ctx0" brushRef="#br0" timeOffset="33063.8586">7747-278 1875,'0'0'83,"0"0"17,0 0-80,0 0-20,0 0 0,0 0 0,0 0 142,0 0 24,0 0 5,0 0 1,5 5-72,1 5-15,5 4-2,0 1-1,0 0-40,0 9-8,0 6-2,6-1 0,-6 6-20,0 4-4,-6 0 0,6-9-8,1-1 0,-1 1-9,0-6-1,5 1 0,-5-1-43,6 1-9,-1 0-2,1-6-755,-6 1-151</inkml:trace>
          <inkml:trace contextRef="#ctx0" brushRef="#br0" timeOffset="33315.9239">8106-8 1807,'0'0'80,"0"0"16,0 0-76,0 10-20,0 5 0,-5 4 0,5 1 131,0-5 22,0-1 5,5-4 1,1 0-70,-1 10-13,6-6-4,6 1 0,-6-5-20,0 0-5,0 0-1,0 0 0,6-6-10,-1-4-3,-5 0 0,6 0 0,-6-4-1,0-1-1,0-10 0,0 0 0,0-9-5,-5 4-1,-1 0 0,1 1 0,-1-1-5,-5 0-2,-5 1 0,-1-1 0,1 0-6,-7 6-2,-4-1 0,-1 5 0,-5 5-18,6 0-4,-6 10-1,5-5 0,-5 10-57,0 0-11,5 0-3,6 4-1244</inkml:trace>
        </inkml:traceGroup>
        <inkml:traceGroup>
          <inkml:annotationXML>
            <emma:emma xmlns:emma="http://www.w3.org/2003/04/emma" version="1.0">
              <emma:interpretation id="{49AAC5CF-5BDE-42A8-AE19-4F29D4E6778D}" emma:medium="tactile" emma:mode="ink">
                <msink:context xmlns:msink="http://schemas.microsoft.com/ink/2010/main" type="inkWord" rotatedBoundingBox="9961,9701 10731,9685 10742,10212 9972,10228"/>
              </emma:interpretation>
              <emma:one-of disjunction-type="recognition" id="oneOf3">
                <emma:interpretation id="interp15" emma:lang="en-AU" emma:confidence="0">
                  <emma:literal>be</emma:literal>
                </emma:interpretation>
                <emma:interpretation id="interp16" emma:lang="en-AU" emma:confidence="0">
                  <emma:literal>Me</emma:literal>
                </emma:interpretation>
                <emma:interpretation id="interp17" emma:lang="en-AU" emma:confidence="0">
                  <emma:literal>me</emma:literal>
                </emma:interpretation>
                <emma:interpretation id="interp18" emma:lang="en-AU" emma:confidence="0">
                  <emma:literal>Be</emma:literal>
                </emma:interpretation>
                <emma:interpretation id="interp19" emma:lang="en-AU" emma:confidence="0">
                  <emma:literal>We</emma:literal>
                </emma:interpretation>
              </emma:one-of>
            </emma:emma>
          </inkml:annotationXML>
          <inkml:trace contextRef="#ctx0" brushRef="#br0" timeOffset="33966.8193">9068-244 806,'-11'-39'72,"5"24"-58,0 5-14,-5 6 0,6-6 237,5 10 45,-11 0 9,11 0 1,-6-5-115,6 5-23,0 0-5,0 0-1,0 0-64,0 0-12,0 0-4,0 0 0,0 5-34,6 9-7,5 1-2,0 0 0,0 5-16,6-1-9,-6 6 10,0 4-10,5 1 0,-5 4 0,6-4 0,-6-1 0,6 1-12,-6-6-4,-6 1-2,6 4 0,0 1-14,-5-6-4,5 1 0,-6-6 0,6-4 8,-5-15 0,-6 0 1,0 0 0,0 0 9,0 0 2,5-5 0,6-10 0,-5-4 8,0-1 8,5-4-12,-6-1 12,6 0 0,-5 1 0,5 4 0,-6 6 0,6-1 28,-5 5 0,-6 10 0,0 0 0,0 0 3,0 0 0,11 0 0,-11 0 0,11 10 4,0-5 1,-5 5 0,-1-6 0,1 6-12,-6 5-3,0 0 0,5-5 0,-5 4-10,0 1-3,0 5 0,-5-1 0,5 1-8,-6-5 0,-5 4-10,5-4 10,1-10-47,-6 5-3,0 0-1,5 0 0,6-10-116,-11 0-23,0 0-5,11 0-778</inkml:trace>
          <inkml:trace contextRef="#ctx0" brushRef="#br0" timeOffset="34181.7657">9372 56 691,'16'-20'61,"-16"20"-49,11-10-12,0 6 0,6-1 208,-1 0 40,1 0 7,0 5 1,-17 0-69,16 0-15,6 0-2,0 0-1,-5 5-52,-1-10-10,1 0-3,0-5 0,-1 5-29,1 0-7,-6 0 0,0-4-1,0-1-20,-11 10-4,0 0-1,5-10 0,7 0-16,-12 0-3,0-4-1,-6 9 0,0-5-11,1 5-3,-1 0 0,-10 0 0,5-5-8,-6 5 0,6 5 0,-5 0 0,-1 5 0,0 0-16,6 5 3,0 0 0,-5 0-1,5-1 0,0 11 0,0-5 0,5 4 14,6 6-9,-5 0 9,10-1-8,1-4 8,5 4 0,-6 1-9,6-10 9,0-6 0,6 1 0,5 0 0,6-5 0,-1-5-12,1 0 1,5-5 1,6 0 0,-1-10-134,-5 6-26</inkml:trace>
        </inkml:traceGroup>
        <inkml:traceGroup>
          <inkml:annotationXML>
            <emma:emma xmlns:emma="http://www.w3.org/2003/04/emma" version="1.0">
              <emma:interpretation id="{128B2D23-7C66-4461-BEEA-A50676F881B7}" emma:medium="tactile" emma:mode="ink">
                <msink:context xmlns:msink="http://schemas.microsoft.com/ink/2010/main" type="inkWord" rotatedBoundingBox="11420,9568 12590,9544 12604,10245 11434,10268"/>
              </emma:interpretation>
              <emma:one-of disjunction-type="recognition" id="oneOf4">
                <emma:interpretation id="interp20" emma:lang="en-AU" emma:confidence="0">
                  <emma:literal>the</emma:literal>
                </emma:interpretation>
                <emma:interpretation id="interp21" emma:lang="en-AU" emma:confidence="0">
                  <emma:literal>The</emma:literal>
                </emma:interpretation>
                <emma:interpretation id="interp22" emma:lang="en-AU" emma:confidence="0">
                  <emma:literal>She</emma:literal>
                </emma:interpretation>
                <emma:interpretation id="interp23" emma:lang="en-AU" emma:confidence="0">
                  <emma:literal>she</emma:literal>
                </emma:interpretation>
                <emma:interpretation id="interp24" emma:lang="en-AU" emma:confidence="0">
                  <emma:literal>then</emma:literal>
                </emma:interpretation>
              </emma:one-of>
            </emma:emma>
          </inkml:annotationXML>
          <inkml:trace contextRef="#ctx0" brushRef="#br0" timeOffset="34733.7775">10477-121 403,'0'0'36,"0"0"-36,0 0 0,0 0 0,0 0 250,0 0 43,0 0 9,0 0 2,0 0-84,0 0-16,0 0-3,0 0-1,0 0-72,0-5-16,5 0-2,1 0-1,5 0-30,-6 1-7,6-1 0,-11 5-1,6 5-16,11-5-3,-6 0-1,5 4 0,1-4-20,-1 5-4,-5-5-1,6 5 0,5-5-17,-5 5-9,-1-5 10,1 5-10,-6-5 0,5 5-16,-5-5 1,0 0 1,6 0-54,-6-5-12,0 5-1,-5-5-791,5 0-159</inkml:trace>
          <inkml:trace contextRef="#ctx0" brushRef="#br0" timeOffset="34958.4807">10549-420 2041,'0'0'90,"0"0"19,0 0-87,0 0-22,-11 0 0,11 0 0,0 0 134,0 0 22,0 0 5,0 14 1,0 1-70,5 0-13,1 4-3,-6 6-1,0-1-38,5 6-7,1-1-2,-1 1 0,1 4-20,5 1-8,-6-1 0,6 0 9,0 1-23,-5 4-5,5-9-1,0-1 0,0-4-58,-5-1-12,5-4-2,-11-20-722,11 0-144</inkml:trace>
          <inkml:trace contextRef="#ctx0" brushRef="#br0" timeOffset="35497.3163">10742-465 1695,'0'0'75,"0"0"16,0 0-73,0 0-18,0 0 0,0 0 0,0 0 157,0 0 28,0 0 6,5 5 1,7 5-81,-7 0-16,6 5-3,-5 4-1,-1 6-37,6 4-7,-5 1-2,5-1 0,-6 1-25,1-1-6,-1 1-1,1 9 0,-1-10-4,6 1-1,-5 4 0,5-9 0,-5 9-8,-1-9 0,1 4 0,-1-9 0,6 0 0,-5-1 0,-1-4 0,1-5 0,-1-5 0,-5-5 0,0 0-9,0 0 9,11-5-15,-11 5 4,11-5 1,-5-5 0,5-5 10,-5 1 0,5-6 8,0 5-8,-11 0 16,11 1-2,-6 4 0,6 5 0,0-5 7,0 5 2,-5 5 0,5 0 0,0 0-7,0 5 0,0 5-1,0 0 0,6-5-15,-1 4 11,-5 6-11,6 0 10,5 0-10,-11-1 0,0 1 0,6 0 0,-1 0 0,1-6 0,5 1 0,-5 0 0,5-5 0,-6 5 0,6-5 0,0 0 0,-5-5 0,0 0 0,-6 0 9,5-10-9,-5 5 8,0-5-8,0-5 8,0-4-8,0-1 10,-5-4-2,0 4-8,-1 0 12,1-4-4,-6 4 0,-6 0-8,6-4 12,-5 4-12,-1 5 9,0-4-9,1 9 8,-6 0-8,0 0 0,-6 0 0,6 10 0,6 0 0,-6 10 0,-6 0 0,12 5-11,-1 5 3,6 4 0,0 1 0,6 4 0,-1 5 8,1-4 0,5-1-9,0 1 9,0-10 0,5-1-9,6 1 9,1-5 0,4-6-28,1 1 2,-1 0 0,7-10-890,-1-10-177</inkml:trace>
        </inkml:traceGroup>
        <inkml:traceGroup>
          <inkml:annotationXML>
            <emma:emma xmlns:emma="http://www.w3.org/2003/04/emma" version="1.0">
              <emma:interpretation id="{6D49078B-9C18-4F31-A5EC-39642AA17FD8}" emma:medium="tactile" emma:mode="ink">
                <msink:context xmlns:msink="http://schemas.microsoft.com/ink/2010/main" type="inkWord" rotatedBoundingBox="13485,9485 13555,10131 13133,10177 13063,9531"/>
              </emma:interpretation>
              <emma:one-of disjunction-type="recognition" id="oneOf5">
                <emma:interpretation id="interp25" emma:lang="en-AU" emma:confidence="0">
                  <emma:literal>K</emma:literal>
                </emma:interpretation>
                <emma:interpretation id="interp26" emma:lang="en-AU" emma:confidence="0">
                  <emma:literal>h</emma:literal>
                </emma:interpretation>
                <emma:interpretation id="interp27" emma:lang="en-AU" emma:confidence="0">
                  <emma:literal>*</emma:literal>
                </emma:interpretation>
                <emma:interpretation id="interp28" emma:lang="en-AU" emma:confidence="0">
                  <emma:literal>$</emma:literal>
                </emma:interpretation>
                <emma:interpretation id="interp29" emma:lang="en-AU" emma:confidence="0">
                  <emma:literal>H</emma:literal>
                </emma:interpretation>
              </emma:one-of>
            </emma:emma>
          </inkml:annotationXML>
          <inkml:trace contextRef="#ctx0" brushRef="#br0" timeOffset="36000.6976">12212-165 1324,'-22'10'59,"11"-5"12,0 0-57,0-5-14,5-5 0,6 5 0,0 0 333,0 0 64,0 0 13,0 0 2,0 0-265,17-5-54,-1 0-10,6 0-3,0-5-37,1 5-8,4-5-2,1 5 0,-1-4-15,1 4-3,5-5-1,-11 5 0,0 0-14,1 0 0,4 0 0,-10 0 0,5 0-31,-11 1-5,5-1-2,-4 0 0,-12 5-154,0 0-30,0 0-6</inkml:trace>
          <inkml:trace contextRef="#ctx0" brushRef="#br0" timeOffset="36241.0553">12206-455 2880,'0'0'64,"0"0"12,0 10 4,0 0 0,0-10-64,0 15-16,6-1 0,-6 6 0,5 0 54,1 4 8,-1 1 2,1 4 0,-1-4-52,7 9-12,-7 0 0,1 1 0,5-1 0,-6 1 0,6-1 0,0 0 0,0 1-48,0-6-13,-5 1-3,5-6 0,0-4-98,0-5-20,-11-15-4</inkml:trace>
          <inkml:trace contextRef="#ctx0" brushRef="#br0" timeOffset="36007.7722">12234 7 806,'0'-20'36,"0"20"7,0 0-35,0 0-8,0 0 0,11 15 0,0 0 352,0-6 68,6-4 13,-1 5 3,1-10-248,-1 0-51,7-5-9,-1 0-3,-6 0-41,6 1-9,-5-6-2,-1 0 0,1 0-42,0-5-9,-6 6-2,5-6 0,-5 5-42,0-5-9,0 5-1,0-4-886,-5-1-177</inkml:trace>
          <inkml:trace contextRef="#ctx0" brushRef="#br0" timeOffset="36427.1055">12416-529 1497,'0'0'66,"0"0"14,0 5-64,0 5-16,0 0 0,0 5 0,0-1 254,6 6 47,-1 5 10,1 4 1,-1 1-176,6-1-36,-5 5-8,5 6 0,-5-6-57,5 5-11,0 1-3,5-6 0,-5 1-93,6-1-18,-1-5-4,1 1-746,5-1-148</inkml:trace>
        </inkml:traceGroup>
        <inkml:traceGroup>
          <inkml:annotationXML>
            <emma:emma xmlns:emma="http://www.w3.org/2003/04/emma" version="1.0">
              <emma:interpretation id="{53BB9B7E-4223-4C37-9D1B-CA80B0142E6D}" emma:medium="tactile" emma:mode="ink">
                <msink:context xmlns:msink="http://schemas.microsoft.com/ink/2010/main" type="inkWord" rotatedBoundingBox="13902,10341 14012,9472 14536,9538 14427,10407"/>
              </emma:interpretation>
              <emma:one-of disjunction-type="recognition" id="oneOf6">
                <emma:interpretation id="interp30" emma:lang="en-AU" emma:confidence="0">
                  <emma:literal>of</emma:literal>
                </emma:interpretation>
                <emma:interpretation id="interp31" emma:lang="en-AU" emma:confidence="0">
                  <emma:literal>off</emma:literal>
                </emma:interpretation>
                <emma:interpretation id="interp32" emma:lang="en-AU" emma:confidence="0">
                  <emma:literal>Of</emma:literal>
                </emma:interpretation>
                <emma:interpretation id="interp33" emma:lang="en-AU" emma:confidence="0">
                  <emma:literal>oaf</emma:literal>
                </emma:interpretation>
                <emma:interpretation id="interp34" emma:lang="en-AU" emma:confidence="0">
                  <emma:literal>oof</emma:literal>
                </emma:interpretation>
              </emma:one-of>
            </emma:emma>
          </inkml:annotationXML>
          <inkml:trace contextRef="#ctx0" brushRef="#br0" timeOffset="37017.3446">13019-57 2322,'0'0'103,"0"0"21,0 0-100,0 0-24,-11 10 0,0 0 0,11-5 108,0-5 17,0 14 3,5 6 1,-5-5-93,11-1-18,-5 6-4,10-5-1,-5 0-13,0-1 0,0-4 0,0 0 0,6 0 0,0 0 0,-6-6 0,0 6 0,5-10-10,-5 5-2,-11-5 0,11 0 0,-11 0 12,0 0 0,6-5 0,-1-9 0,1 4 25,-6-5 4,0 0 1,0 1 0,-6-1-5,1-5-1,-1 0 0,1 1 0,-6 4-15,0-5-9,-11 1 10,5 9-10,6-5 0,-6 1 0,-5 4-13,6 0 4,10 5-24,-5 0-5,6 5-1,-6 5 0,11-5 11,0 0 1,0 0 1,0 0 0,0 20 0,5-11 0,1 6 0,10-5 0,-5-5 18,0 0 8,6 0-8,-1 5 8,1-10 11,0 4 7,-1-4 2,6 0 0,0 0 16,-5-4 4,5-1 1,-5-5 0,-6 5 1,11-5 0,-6 0 0,-5 0 0,6-4-11,-6 4-3,0-5 0,0 0 0,0 1-9,0-1-3,-5 0 0,-1-4 0,-5-1-8,6 0-8,-1 1 12,-5-1-12,0 0 8,-5-4-8,-1 4 0,1-4 0,-1 4 0,1-5 0,-1 1 0,-5 4 0,6 0 0,-6 6 0,5-1 0,-5 0 0,6 10 0,5 5-9,0 0 9,0 0 0,0 0-8,-6 15 8,0 0-8,6 9 8,6 1-9,-6 4 9,11 1-10,-5 4 10,5 1-11,-6 4 11,1 0-12,5 1 12,0 4-12,0 0 12,0 0-12,0 5 12,0 0-12,-5 1 12,5 4-12,0-5 12,-6-5-60,6 0-4,-5-5-2,5-4-804,-6-1-161</inkml:trace>
          <inkml:trace contextRef="#ctx0" brushRef="#br0" timeOffset="37160.9587">13323 257 1440,'0'0'128,"0"0"-103,0 0-25,0 0 0,0 0 264,11-5 48,0 1 10,0-1 2,5-5-192,-5 5-37,6-5-8,0 0-2,-1 0-61,1 1-12,5-1-2,5 0-1314</inkml:trace>
        </inkml:traceGroup>
        <inkml:traceGroup>
          <inkml:annotationXML>
            <emma:emma xmlns:emma="http://www.w3.org/2003/04/emma" version="1.0">
              <emma:interpretation id="{05F51434-19A8-499F-BCDD-089DE3923EDA}" emma:medium="tactile" emma:mode="ink">
                <msink:context xmlns:msink="http://schemas.microsoft.com/ink/2010/main" type="inkWord" rotatedBoundingBox="15183,9583 16515,9556 16529,10256 15197,10283"/>
              </emma:interpretation>
              <emma:one-of disjunction-type="recognition" id="oneOf7">
                <emma:interpretation id="interp35" emma:lang="en-AU" emma:confidence="0">
                  <emma:literal>hair</emma:literal>
                </emma:interpretation>
                <emma:interpretation id="interp36" emma:lang="en-AU" emma:confidence="0">
                  <emma:literal>harr</emma:literal>
                </emma:interpretation>
                <emma:interpretation id="interp37" emma:lang="en-AU" emma:confidence="0">
                  <emma:literal>hairs</emma:literal>
                </emma:interpretation>
                <emma:interpretation id="interp38" emma:lang="en-AU" emma:confidence="0">
                  <emma:literal>hairy</emma:literal>
                </emma:interpretation>
                <emma:interpretation id="interp39" emma:lang="en-AU" emma:confidence="0">
                  <emma:literal>have</emma:literal>
                </emma:interpretation>
              </emma:one-of>
            </emma:emma>
          </inkml:annotationXML>
          <inkml:trace contextRef="#ctx0" brushRef="#br0" timeOffset="37826.8932">14284-406 2034,'-16'-24'90,"16"24"18,0 0-86,0 0-22,-6-10 0,-5 5 0,11 5 147,0 0 25,0 0 4,0 0 2,-11 0-62,11 0-13,0 0-3,0 0 0,-6 5-63,6 10-13,0-1-2,6 1-1,-1 10-21,1-1 0,-1 6 0,1-1 0,0 6 20,-1-1 0,1 5 0,-6 0 0,0-4-32,5 4-6,1-4-2,-1-1 0,1 0 20,-6-9 0,5-1 0,1-4 0,-6-5 0,0 0 0,0-15 0,0 0 0,0 0-17,0 0 0,0 0 0,0 0 0,11-10 17,0-5 0,0 5 0,0-9 0,0-1 0,0 0 0,-5-4-8,5-6 8,5 6 0,1-6 0,-1 6 0,-5 4 0,0 0 12,6 1 5,5 4 2,-5 10 0,-17 5-19,0 0 0,16 5 0,6 0 0,-5 10-16,-11 4-6,-1 1-2,6 4 0,11 1 39,-5 0 7,-23-1 2,6 1 0,17-1-71,-6 1-13,-6-6-4,1 1 0,-1 0 0,6-6 0,6 1 0,-6-5 0,-11 5-124,11-5-24,11-5-6,-5-1-1,-12-4-59,6 0-12,12-14-2,4 4-1</inkml:trace>
          <inkml:trace contextRef="#ctx0" brushRef="#br0" timeOffset="38132.0662">15014 41 518,'-17'-19'23,"11"9"5,6-5-28,6 0 0,-1 5 0,-10-9 0,-6 4 316,0 0 59,11 1 11,-6-1 2,-10 0-162,5 0-33,5 6-6,-5-1-2,0 0-73,0 5-14,0 0-3,0 5-1,11 0-36,-17 0-7,-5 10-2,11 0 0,11-10-28,-5 14-5,-6 6-2,-6 0 0,6 4-14,5 1 0,6 4 0,-5-4 0,-6 9-13,11-4 4,5-1 1,6 1 0,-16-6 8,10-4 0,6-5 0,6-1 0,0-4 0,-6 0 0,-11-10 0,16 5 0,6-5 0,-11 0 0,-11 0 0,0 0-8,17-15 8,0-4 0,-6 4 0,-6-10 0,-10 6 0,10-6 0,1 1 0,-1 4 0,-10-5 0,5 6 0,11-1 0,-6 0 8,-5 1-8,0 4 0,0 5 0,11 0 0,-5 5 0,-6 5 0,0 0 0,0 0 0,16 0 0,-10 5 0,-6-5 0,5 15 0,7 5 0,-7-1 0,6 6 0,-5-1 0,-6 1-11,0 5 0,16-6 0,-5 1 0,-11-6-34,6 6-7,5-10-2,0 4 0,0-9-157,-6 0-31,-5 0-6</inkml:trace>
          <inkml:trace contextRef="#ctx0" brushRef="#br0" timeOffset="38311.621">15212-96 2286,'0'0'50,"0"0"10,0 0 3,0 0 1,12 14-51,-7-4-13,1 5 0,-1 0 0,-10-1 85,5 6 15,11-5 2,0 4 1,-11-4-84,0 5-19,5-5 0,1-1 0,5 1 0,-6 0 0,-10-5 0,10-5-786,6 4-156</inkml:trace>
          <inkml:trace contextRef="#ctx0" brushRef="#br0" timeOffset="38597.2517">15240-239 1652,'-28'0'73,"28"0"15,0 0-70,0 0-18,0 0 0,0 0 0,0 0 40,0 0 5,12 10 1,-12-10 0,0 0-90,5 15-17,6 0-4,6 4-1,-1 1-68,1-1-14,-6 1-2,5 5-1,7-6 48,-7 6 10,-16-5 1,11 4 1,6 1 106,-1-6 21,-10 1 4,-1 0 0,1-1 162,-1-4 32,1 0 6,-6-1 2,-11-4-71,11-10-15,0 0-2,0 0-1,0 0-26,0 0-6,11-5-1,0-4 0,0-6-28,-5-5-7,-6 1-1,5-1 0,17-10-32,-5 6-8,-23-1 0,12 1-1,5 4-34,0 0-9,0-4 0,0 4 0,0 5-210,6-4-46</inkml:trace>
        </inkml:traceGroup>
        <inkml:traceGroup>
          <inkml:annotationXML>
            <emma:emma xmlns:emma="http://www.w3.org/2003/04/emma" version="1.0">
              <emma:interpretation id="{CEB33345-BE9C-44D1-A121-18710088B18C}" emma:medium="tactile" emma:mode="ink">
                <msink:context xmlns:msink="http://schemas.microsoft.com/ink/2010/main" type="inkWord" rotatedBoundingBox="17241,9863 18026,9909 18003,10294 17218,10248"/>
              </emma:interpretation>
              <emma:one-of disjunction-type="recognition" id="oneOf8">
                <emma:interpretation id="interp40" emma:lang="en-AU" emma:confidence="0">
                  <emma:literal>on</emma:literal>
                </emma:interpretation>
                <emma:interpretation id="interp41" emma:lang="en-AU" emma:confidence="0">
                  <emma:literal>On</emma:literal>
                </emma:interpretation>
                <emma:interpretation id="interp42" emma:lang="en-AU" emma:confidence="0">
                  <emma:literal>one</emma:literal>
                </emma:interpretation>
                <emma:interpretation id="interp43" emma:lang="en-AU" emma:confidence="0">
                  <emma:literal>own</emma:literal>
                </emma:interpretation>
                <emma:interpretation id="interp44" emma:lang="en-AU" emma:confidence="0">
                  <emma:literal>org</emma:literal>
                </emma:interpretation>
              </emma:one-of>
            </emma:emma>
          </inkml:annotationXML>
          <inkml:trace contextRef="#ctx0" brushRef="#br0" timeOffset="39007.513">16389-150 2145,'0'0'47,"0"0"9,-16 0 3,5-5 2,11 5-49,0 0-12,-11 0 0,0 0 0,-6 0 115,6 10 20,11-10 4,0 14 1,-5 1-61,-1 0-12,1 0-3,-1 4 0,0 6-51,6 4-13,6 1 0,5-6 0,6 6 0,5-1 0,-11-4 0,5-1 0,6 1 0,1-5 0,-7-6 0,1 1 0,5-10 0,-6 0 0,1-5 0,0 0 0,-6-10 0,0 5 0,5-5 0,-5-9 0,-5-1 17,5-5 1,-6 1 0,1-6 0,-6 6-2,0-1 0,-6-4 0,1 4 0,-6 1-16,0 4 10,5-5-10,-10 11 8,10-6-8,-10 5-17,-7 5 4,1 6 1,6-6-128,-6 10-24,22 0-6</inkml:trace>
          <inkml:trace contextRef="#ctx0" brushRef="#br0" timeOffset="39328.7594">16749-126 1324,'0'0'118,"0"0"-94,5 15-24,1 5 0,-6-6 191,5 6 33,-5-5 8,6 4 0,-1 1-129,1 0-27,-6 4-4,5-4-2,1 0-23,-1-1-5,-5-4-1,6 0 0,-6 4 3,5-9 0,-5-10 0,0 0 0,0 0-3,0 0 0,0 0 0,0 0 0,0 0-7,0 0-2,0 0 0,0 0 0,6-10-2,0-4-1,-1-6 0,1 0 0,-1-9-2,6 4-1,-5 1 0,5-1 0,0 5-4,0 1-1,0 9 0,5 0 0,-4 0-21,4 10 0,1 0 0,-1 10 0,1 10-43,5 4-3,-6 16-1,1-6-887,0 10-178</inkml:trace>
        </inkml:traceGroup>
        <inkml:traceGroup>
          <inkml:annotationXML>
            <emma:emma xmlns:emma="http://www.w3.org/2003/04/emma" version="1.0">
              <emma:interpretation id="{DF29FC61-3FC9-4806-91C1-6D16958EE061}" emma:medium="tactile" emma:mode="ink">
                <msink:context xmlns:msink="http://schemas.microsoft.com/ink/2010/main" type="inkWord" rotatedBoundingBox="18709,10079 18953,9804 19141,9971 18897,10246"/>
              </emma:interpretation>
              <emma:one-of disjunction-type="recognition" id="oneOf9">
                <emma:interpretation id="interp45" emma:lang="en-AU" emma:confidence="0">
                  <emma:literal>8</emma:literal>
                </emma:interpretation>
                <emma:interpretation id="interp46" emma:lang="en-AU" emma:confidence="0">
                  <emma:literal>G</emma:literal>
                </emma:interpretation>
                <emma:interpretation id="interp47" emma:lang="en-AU" emma:confidence="0">
                  <emma:literal>9</emma:literal>
                </emma:interpretation>
                <emma:interpretation id="interp48" emma:lang="en-AU" emma:confidence="0">
                  <emma:literal>.</emma:literal>
                </emma:interpretation>
                <emma:interpretation id="interp49" emma:lang="en-AU" emma:confidence="0">
                  <emma:literal>r</emma:literal>
                </emma:interpretation>
              </emma:one-of>
            </emma:emma>
          </inkml:annotationXML>
          <inkml:trace contextRef="#ctx0" brushRef="#br0" timeOffset="39679.6005">17998 100 1728,'5'-19'76,"-5"9"16,-11-5-73,0 0-19,0-4 0,0-1 0,-6 0 249,6 6 47,0-1 8,6 5 3,-12 0-198,17 10-39,0 0-8,-5-5-2,5 5-36,0 0-8,-17 0-2,6 5 0,5 5-14,1 0 0,5 9 0,0 1 0,0 0-16,0 4 3,5 1 1,1-1 0,-6-4-8,5 0 0,6-6-1,-5 1 0,0-5-3,-1 0 0,-5-10 0,0 0 0,11 0 10,0 0 2,0-10 0,0-5 0,0 1 12,0-1 0,0-5 0,0-4-9,1-6 9,-1 1 0,-11 4 0,11 1 0,-6-1 0,1 5 12,5 1-2,-6 4-1,6 5 11,0 0 3,-11 10 0,11-5 0,6 5-23,-6 5-15,6 10 3,-6 0 0,0 4-76,0 1-14,5 5-3</inkml:trace>
        </inkml:traceGroup>
        <inkml:traceGroup>
          <inkml:annotationXML>
            <emma:emma xmlns:emma="http://www.w3.org/2003/04/emma" version="1.0">
              <emma:interpretation id="{F9308BBB-E2FF-4F6A-9D53-2D2B85BC164F}" emma:medium="tactile" emma:mode="ink">
                <msink:context xmlns:msink="http://schemas.microsoft.com/ink/2010/main" type="inkWord" rotatedBoundingBox="19587,9965 21295,9771 21363,10370 19655,10564"/>
              </emma:interpretation>
              <emma:one-of disjunction-type="recognition" id="oneOf10">
                <emma:interpretation id="interp50" emma:lang="en-AU" emma:confidence="0">
                  <emma:literal>person</emma:literal>
                </emma:interpretation>
                <emma:interpretation id="interp51" emma:lang="en-AU" emma:confidence="0">
                  <emma:literal>persons</emma:literal>
                </emma:interpretation>
                <emma:interpretation id="interp52" emma:lang="en-AU" emma:confidence="0">
                  <emma:literal>persona</emma:literal>
                </emma:interpretation>
                <emma:interpretation id="interp53" emma:lang="en-AU" emma:confidence="0">
                  <emma:literal>parson</emma:literal>
                </emma:interpretation>
                <emma:interpretation id="interp54" emma:lang="en-AU" emma:confidence="0">
                  <emma:literal>perron</emma:literal>
                </emma:interpretation>
              </emma:one-of>
            </emma:emma>
          </inkml:annotationXML>
          <inkml:trace contextRef="#ctx0" brushRef="#br0" timeOffset="40675.1458">18639-47 1854,'0'0'82,"0"0"17,0 0-79,0 0-20,0 0 0,0 0 0,0 0 143,0 0 25,16 0 4,-5 5 2,6 5-73,-12-1-14,6 6-3,0 10-1,0 4-45,0 1-9,1 9-1,-7 0-1,1 5-27,-1 1 0,1-1 8,-1 0-8,1-10 0,-6 6 0,0-11 9,5 1-9,-5-11 0,0-4-18,0 0 3,0 0 1,0-15-2,0 0-1,0 0 0,0 0 0,0 0 9,-5-15 8,-6 0-12,0-5 12,0-4-31,5-1 1,0 1 0,-5-6 0,6-4 51,-1 4 11,1 1 1,-1-5 1,12 4-7,-6-4-2,5-1 0,6 6 0,0-1 3,1 6 0,4-1 0,6 1 0,0 9-5,-5 0-1,-6 5 0,6 1 0,-1 9-5,1 0-1,-6 4 0,-11-4 0,16 10-16,-10 5 0,5 0 0,-6 4 0,1 6 0,-6-5 0,0 4 8,-6 1-8,-5-6-25,0 1-9,0 0-2,0-1 0,0-4-44,6 0-8,-12 0-3,0-11 0,6 1-81,0 0-16,-5 0-3,5-5-1,0 0-48,-6-5-11,-5-5-1,22 10-1,0 0 175,0-29 35,0 29 7,6-10 2,-1-5-102,6 6-20,6-6-4,-1 0 0,1 5 399,-1 0 80,-5-4 16,12 4 3,-1 0-142,0 5-28,0-5-5,-6-4-2,12 4-22,0 0-5,-6-5-1,0 0 0,0 6-37,0-6-8,0 5-2,0-5 0,-11 6-17,6-6-3,-6 5-1,-5 5 0,-1-5-52,-5 10-13,6-10 0,-6 1 0,0 4 11,0 5-1,-11-10 0,5 10 0,1 0-20,-7 0-4,-4 0-1,-1 5 0,6 0-13,0 5-4,-5-1 0,5 6 0,0 0 8,5 4 0,-5 1 1,5 5 0,1-6 7,5 6 0,5-1 1,1 1 0,5-10 6,-5-1 1,-1 6 0,6-5 0,6 0-7,-6-6-1,0-4 0,5 5 0,-5-10-9,6 0-3,-6 0 0,6-5 0,-6 0-19,0-4-4,0 4-1,0-5 0,0-5-63,-6 0-13,1 5-2,5-4-1,-5 4-18,-1-5-4,1 5-1,5-4 0,-6 4 73,1 0 14,-6 10 3,0 0 1,0 0 99,0 0 19,11-5 4,-11 5 1,0 0 44,0 0 8,5 10 3,-5-10 0,11 10-19,-11-10-3,0 0-1,6 14 0,-6-14-10,5 10-2,-5-10-1,0 0 0,0 0-9,0 0-2,0 0 0,0 0 0,0 0-4,0 0-2,0-10 0,0 1 0,0-6-32,6 0-6,-6 0-2,5 1 0,1-6-6,-6 5-2,5 1 0,1-6 0,0 5-14,5 0-16,-6 6 3,6-6 1,0 10-94,0-5-18,0 0-4,6 5-1,-1 0-142,1 1-28,22-11-5,-1 10-2</inkml:trace>
          <inkml:trace contextRef="#ctx0" brushRef="#br0" timeOffset="40943.8389">19672-180 1267,'11'0'112,"-6"0"-89,1 0-23,-6 0 0,0 0 189,0 0 34,0 0 6,0 0 2,0 0-75,0 0-16,0 0-2,0 0-1,0 0-81,-11 0-17,11 0-3,-11 10-1,0 0-22,0 0-4,5 4-1,1 1 0,-1 0-8,6 0-11,0-1 3,6 6 0,-6-10-25,5 5-5,6-1-1,-5 1 0,5-5 21,0 0 4,0-1 1,0 1 0,0-5 13,-5 5 0,-12-5 0,6 5 10,0-5 30,0-5 7,0 10 1,0-1 0,6-4-24,-1 0-4,-5 5 0,-5-5-1,-1 5-8,-5-5-2,0 4 0,0-4 0,-6 0-9,1 0-12,5 0 2,0-5 1,0 5-33,11-5-6,0 0-2,0 0 0,0 0-64,0 0-13,-6-20-2,6 6-899</inkml:trace>
          <inkml:trace contextRef="#ctx0" brushRef="#br0" timeOffset="41213.1734">19793-136 1036,'0'0'92,"0"0"-73,0 0-19,0 0 0,0 0 207,0 0 37,-5 15 8,-1-5 2,1 0-118,5 9-23,0-4-5,5 10 0,1-6-79,-1 6-15,7 4-3,-1-4-1,5 4 2,1-14 0,-6 0 0,5-5 0,6 4-12,-5-4 0,-6 0 0,6-5 0,-1 0 13,6-5 1,-11 0 0,0-5 0,1 0 26,4 0 4,-5-5 2,-5-9 0,-1 4 34,1-5 6,-1 1 2,-5-6 0,0 5-45,0-4-9,-5 4-2,-1 1 0,-5-1-2,6 0-1,-6 6 0,-6-6 0,0 0-29,1 10 0,-6 1 0,0 4 0,5 5-44,-5 10-14,0-6-3,5 11-1,6 5-208,0-5-42,-11 24-8,22-10-1</inkml:trace>
          <inkml:trace contextRef="#ctx0" brushRef="#br0" timeOffset="41491.6288">20147-28 1497,'0'0'133,"0"0"-106,0 0-27,0 0 0,0 0 228,0 0 41,0 15 8,6 0 2,-1 0-182,-5 4-36,0 6-7,6-5-2,-6 4-32,0 1-8,5-11 0,-5 1-1,6 5-11,-1-10 0,1-1 0,-6-9 8,0 5-8,0-5 0,0 0 0,0 0 8,0 0 6,0 0 1,0 0 0,11-14 0,-6-1 9,6 0 3,-5-9 0,-1 4 0,1-5 1,0 1 0,5-1 0,0 1 0,-6 9-11,6 0-1,-5 0-1,5 6 0,0-1-15,-11 10 11,0 0-11,11 5 10,0 5-10,0-1-11,-5 6 3,5 5 0,5-6-173,-5 1-35</inkml:trace>
        </inkml:traceGroup>
        <inkml:traceGroup>
          <inkml:annotationXML>
            <emma:emma xmlns:emma="http://www.w3.org/2003/04/emma" version="1.0">
              <emma:interpretation id="{0B6D81D7-7065-4ADC-9389-6F305FC8A4F3}" emma:medium="tactile" emma:mode="ink">
                <msink:context xmlns:msink="http://schemas.microsoft.com/ink/2010/main" type="inkWord" rotatedBoundingBox="21864,9615 23600,9454 23675,10260 21939,10422"/>
              </emma:interpretation>
              <emma:one-of disjunction-type="recognition" id="oneOf11">
                <emma:interpretation id="interp55" emma:lang="en-AU" emma:confidence="0">
                  <emma:literal>head.</emma:literal>
                </emma:interpretation>
                <emma:interpretation id="interp56" emma:lang="en-AU" emma:confidence="0">
                  <emma:literal>head</emma:literal>
                </emma:interpretation>
                <emma:interpretation id="interp57" emma:lang="en-AU" emma:confidence="0">
                  <emma:literal>heard.</emma:literal>
                </emma:interpretation>
                <emma:interpretation id="interp58" emma:lang="en-AU" emma:confidence="0">
                  <emma:literal>had.</emma:literal>
                </emma:interpretation>
                <emma:interpretation id="interp59" emma:lang="en-AU" emma:confidence="0">
                  <emma:literal>Lead.</emma:literal>
                </emma:interpretation>
              </emma:one-of>
            </emma:emma>
          </inkml:annotationXML>
          <inkml:trace contextRef="#ctx0" brushRef="#br0" timeOffset="42586.9148">20959-376 345,'0'0'31,"0"-10"-31,-5 5 0,5 0 0,0-5 488,0 10 92,0 0 19,0-10 3,0 10-369,0 0-73,0 0-16,0 0-2,0 0-76,0 10-15,0 5-3,0 10-1,5 4-28,-5 5-6,0 6-1,0-1 0,0 5-12,0 0 0,0 1 0,0 4 0,6-5 0,-6-5-15,0 1 3,6-6 1,-6 0-1,0-4-1,0-11 0,5 6 0,-5-5 3,0-11 1,6 1 0,-6-10 0,0 0 9,0 0-10,0 0 10,5-5-10,1-9 10,5 4-10,-6-15 10,6 6-10,0-1 10,0-5 14,0-4-3,0-1-1,0 6 6,6 4 2,-6-4 0,0 4 0,0 5-6,-5 1-2,5 4 0,-11 10 0,0 0-10,0 0 0,11 0 0,0 10 8,-6-1-8,6 6 0,-5 5 0,0 4 0,5 6 0,-6-6-9,12 1 9,-1-5 0,1-1-12,-1 1 4,1-10 8,5 4-13,-5 1 13,5 0 0,-6-5 0,1 0-9,-6-6 9,6 1 11,-17-5-3,0 0 0,0 0-8,0 0 0,11-9 0,0-1-11,0 0 11,0 0 11,0 0-3,0-4 0,-6 4 0,-5-10 0,6 0 0,-6 1 0,0 4-8,0-5 0,-11 6 0,5 4 0,1-5 0,-1 5 0,-5 10 0,0-5 0,-5 5-12,16 0 3,0 0 0,-11 15 0,0 0-2,5 0 0,0 4 0,6 6 0,0-11-3,6 6-1,0 5 0,-1-6 0,6 1 3,-5 5 0,-1-11 0,6 6 0,6-5-12,-1-6-3,1 6 0,0-5 0,-1-10-35,6 5-7,-5 0-2,5-10 0,-6 0-81,7-5-16,-7 0-3,12-4-1,-6-1-10,0 0-2,0-4-1,6-1 0,-6-5-8,-6 6-2,23-30 0,-6 9 0,-22 21 147,0 4 30,0 0 6,0 0 0,-5 1-80,-1 4-16,1 0-3,-6 0-1,0 0 483,-6 1 96,6 9 19,-5-10 4,-1 5-248,1-5-50,-6 5-9,5 0-3,-5 0-72,0 0-16,-5 0-2,5 5-1,0 5-34,0 0-7,-6 0-2,0 5 0,1 0-27,5 5-6,0 4-1,5 1 0,-5 4-12,0 6 0,0-1 0,5 1 0,-5-1-10,6 1 2,-1-1 0,1-4 0,5-1 8,0-4-12,0-5 12,0-15-12,0 0 1,11 10 0,-11-10 0,16 4 0,-4-8 11,4-1-10,-5-10 10,0 0-10,0-4 10,0-1 0,0-5 0,0 1 8,0-1 2,1-4 1,4 4 0,1-4 0,-12-1 6,6 6 2,0 4 0,0 0 0,-5 11-1,-1-1 0,6 5 0,-11 5 0,0 0-8,0 0-2,0 0 0,6 15 0,5-1-8,-5 6 0,5 0 0,-6-1 0,6 6-32,0-1-3,0-4 0,0-5 0,6-1-106,-6-4-22,6 0-4,-1 0-1,-5-5-103,6 0-21</inkml:trace>
          <inkml:trace contextRef="#ctx0" brushRef="#br0" timeOffset="42967.3502">22291-62 2001,'0'0'88,"0"-5"20,-5-10-87,-1 6-21,6-1 0,0 0 0,-5 5 157,-1-5 27,-5 5 6,0 5 1,0 5-96,0 0-19,-6 0-4,6 5-1,0 5-43,0 4-9,6 6-2,-1-1 0,1 1-17,5-1 0,0 6 0,5-5-9,-5-1-8,0-4-2,11-1 0,0 1 0,0-5-5,-5 0-2,10-11 0,-5 6 0,0-10 15,-11 0 11,0 0-13,12-10 5,4 1 8,-5-6-10,0 0 10,0-5-10,0-4-5,0 4-1,-5-4 0,-1-6 0,1 6-50,-1-6-10,-5 1-3,0-1 0,-5 1-12,-1-6-2,1 1-1,-1 0 0,-5-1 67,0-4 14,6 0 2,5 4 1,0-4 77,-6 5 15,-5 4 3,6 6 1,5 4 6,-6 5 0,6 0 1,0 15 0,0 0-23,0 0-5,0 0-1,0 20 0,-5 5-12,10 4-4,1 1 0,-6 9 0,0 0-22,0 0-5,5 6-1,6-1 0,-5 5-11,-1-5-9,6 0 12,6-4-12,-1-1 0,-4-5 0,4 1 0,1-6-9,5-4-159,-6-6-32,1 1-7</inkml:trace>
          <inkml:trace contextRef="#ctx0" brushRef="#br0" timeOffset="43083.8503">22711 90 2916,'0'0'129,"0"0"27,0 0-125,0 0-31,0-9 0,0 9 0,0 0 78,-5-10 10,5 5 1,0-5 1,0 0-184,0 0-37,0 0-7</inkml:trace>
        </inkml:traceGroup>
        <inkml:traceGroup>
          <inkml:annotationXML>
            <emma:emma xmlns:emma="http://www.w3.org/2003/04/emma" version="1.0">
              <emma:interpretation id="{516E902E-5F45-47BC-9177-8D04FD0FB822}" emma:medium="tactile" emma:mode="ink">
                <msink:context xmlns:msink="http://schemas.microsoft.com/ink/2010/main" type="inkWord" rotatedBoundingBox="24361,9337 25741,9805 25480,10575 24100,10106"/>
              </emma:interpretation>
              <emma:one-of disjunction-type="recognition" id="oneOf12">
                <emma:interpretation id="interp60" emma:lang="en-AU" emma:confidence="0">
                  <emma:literal>How</emma:literal>
                </emma:interpretation>
                <emma:interpretation id="interp61" emma:lang="en-AU" emma:confidence="0">
                  <emma:literal>Hon</emma:literal>
                </emma:interpretation>
                <emma:interpretation id="interp62" emma:lang="en-AU" emma:confidence="0">
                  <emma:literal>Howe</emma:literal>
                </emma:interpretation>
                <emma:interpretation id="interp63" emma:lang="en-AU" emma:confidence="0">
                  <emma:literal>Howl</emma:literal>
                </emma:interpretation>
                <emma:interpretation id="interp64" emma:lang="en-AU" emma:confidence="0">
                  <emma:literal>Howk</emma:literal>
                </emma:interpretation>
              </emma:one-of>
            </emma:emma>
          </inkml:annotationXML>
          <inkml:trace contextRef="#ctx0" brushRef="#br0" timeOffset="43923.3931">23175 12 1843,'0'0'164,"0"-5"-132,6 0-32,5 0 0,0 0 160,0-5 24,6 5 6,5-4 1,0 4-53,5-5-10,7 0-3,-1 0 0,0 10-45,0-10-10,6 5-2,-6-4 0,0 4-24,0-5-6,-5 5-1,-1 0 0,7-5-25,-7 5-4,1 0-8,-6 0 11,6 1-39,-6-1-7,5 0-1,-5 0-1,-5 0-170,0 0-33</inkml:trace>
          <inkml:trace contextRef="#ctx0" brushRef="#br0" timeOffset="43731.9209">23424-386 1324,'0'-20'59,"0"20"12,6-14-57,-6-1-14,0 0 0,5 0 0,1 5 245,-6 10 47,0-9 8,0-1 3,0 10-130,0 0-25,0 0-6,0 0-1,0 0-61,0 0-13,0 0-3,5 15 0,6 4-36,-11 6-7,6 9-1,-1 5-1,1 1-19,-1 9 0,1-5 0,-1 5 0,1 5 0,-1-5-16,6 0 4,-5 1 0,-1-11-41,7 0-8,-7-4-2,1-6 0,-6 1-189,0-11-37</inkml:trace>
          <inkml:trace contextRef="#ctx0" brushRef="#br0" timeOffset="44136.3105">23728-583 2336,'0'0'104,"0"0"20,0 0-99,0 0-25,0 0 0,0 0 0,0 0 140,0 0 22,0 15 5,11 10 1,-5-6-76,5 6-14,-6-1-3,6 6-1,-5 9-36,-1 1-7,1-1-2,-1 10 0,-5 0-21,6 0-8,-6 0 0,11 0 9,-6-4-26,1-1-6,5 0-1,-6-5 0,12-4-130,0-11-26,-1 6-6</inkml:trace>
          <inkml:trace contextRef="#ctx0" brushRef="#br0" timeOffset="44426.1475">24043-101 460,'0'0'20,"-6"-5"5,1-5-25,-1 0 0,-5 5 0,6 0 0,5 5 456,0 0 85,-6 5 18,1 5 3,-1 0-398,6 0-80,6 9-16,-1 1-4,1 0-35,-1 9-7,1 1-2,5-6 0,0 1-12,0-1-8,6-4 8,-1 0-8,1-6 36,-1-4 4,1 5 0,-1-5 0,1-5-28,-6-5-4,-11 0-8,17-10 11,-17 10 11,16-10 2,-5-5 1,-5 1 0,-6-6 16,0 5 3,0-9 1,-6 4 0,1-5-25,-6 1-4,0 4-2,-6 1 0,6-1-14,-6 5 0,1-4 0,-6 4-10,0 5-12,5 0-2,1 5-1,-1 0 0,6 5-75,11 0-16,-11 5-2,0 0-749,11-5-149</inkml:trace>
          <inkml:trace contextRef="#ctx0" brushRef="#br0" timeOffset="44798.6981">24325-131 1497,'0'0'66,"0"0"14,0 0-64,0 0-16,0 0 0,0 0 0,0 0 296,0 0 55,0 0 11,0 0 2,0 0-236,5 15-48,-5-5-10,0 5-2,6-1-46,-6 6-10,0 5-1,5-1-1,-10 6-10,5-1 0,0 1 0,0-1 0,0-4 0,0-1-14,0 1 5,0-6 1,0-4-2,0 0 0,0-5 0,0-10 0,0 0-3,0 0-1,0 0 0,0 0 0,0 0 14,5-15-11,1 0 11,5 5-10,-6-9 10,1 9 0,-1-5 0,1 0 0,-6 6 0,6-1 0,-1 0 0,-5 10 0,0 0 0,0 0 0,0 0 0,0 0 0,11 5 0,0 5 0,-5-1 0,5 1 0,0 0 0,5 0 8,-10 5-8,10-5 0,1-1 0,-6-4 0,6 5 0,-1-5 8,1-5 5,-1 0 2,1 0 0,-6-5 0,6-5 21,-6 0 4,5 6 0,-10-6 1,-1 0-8,1-5-1,-6-5-1,5 1 0,-5-6-31,0 6 0,-5-6 0,-1 0 0,1 1-155,-1-1-37,1-4-7</inkml:trace>
        </inkml:traceGroup>
        <inkml:traceGroup>
          <inkml:annotationXML>
            <emma:emma xmlns:emma="http://www.w3.org/2003/04/emma" version="1.0">
              <emma:interpretation id="{B9B3830C-D076-423F-974D-36DAB4B45FBD}" emma:medium="tactile" emma:mode="ink">
                <msink:context xmlns:msink="http://schemas.microsoft.com/ink/2010/main" type="inkWord" rotatedBoundingBox="26065,9814 27798,9726 27830,10360 26097,10448"/>
              </emma:interpretation>
              <emma:one-of disjunction-type="recognition" id="oneOf13">
                <emma:interpretation id="interp65" emma:lang="en-AU" emma:confidence="0">
                  <emma:literal>many</emma:literal>
                </emma:interpretation>
                <emma:interpretation id="interp66" emma:lang="en-AU" emma:confidence="0">
                  <emma:literal>manly</emma:literal>
                </emma:interpretation>
                <emma:interpretation id="interp67" emma:lang="en-AU" emma:confidence="0">
                  <emma:literal>marry</emma:literal>
                </emma:interpretation>
                <emma:interpretation id="interp68" emma:lang="en-AU" emma:confidence="0">
                  <emma:literal>mainly</emma:literal>
                </emma:interpretation>
                <emma:interpretation id="interp69" emma:lang="en-AU" emma:confidence="0">
                  <emma:literal>manty</emma:literal>
                </emma:interpretation>
              </emma:one-of>
            </emma:emma>
          </inkml:annotationXML>
          <inkml:trace contextRef="#ctx0" brushRef="#br0" timeOffset="45534.34">25120-126 1900,'0'0'169,"0"0"-135,0 0-34,0 0 0,12-5 150,-12 5 23,0 0 5,0 0 1,0 0-62,0 0-12,0 0-2,0 0-1,0 0-61,0 15-12,0 0-2,5 4-1,-5 1-18,0 5-8,0-1 0,0 1 8,0 4-8,0-4-12,0-1 2,0 1 1,6-10-4,-6-1-1,0-14 0,0 0 0,0 0 3,0 0 1,0 0 0,0 0 0,0 0 10,11-9-8,0-1 8,0-5-8,0-5 8,0 1 0,0-1 0,0-5 0,6-4 0,-6 4 0,-6-4 0,6 0 8,6 4 2,-12 0 1,6 1 0,0 4 0,-5 5 5,-1 6 0,-5-1 1,6 0 0,-6 10-4,0 0-1,0 0 0,0 0 0,0 0-12,11 10 8,-5 5-8,-1-1 0,1 6 0,-1 4 0,6-4 0,0 5 0,-5 4 0,-1-9 0,1 4 0,-1-4 0,6 0 0,-5-6 0,-1 6 0,6-10 0,-5 0 0,5-5 0,0 0 0,-11-5 0,0 0 8,6-5-8,5 0 0,0-5 9,-6 0 2,6-5 0,0-4 0,0 4 0,0-5 9,1 1 1,-1-1 1,5-5 0,-5 6-11,-5 4-3,-12 0 0,17 5 0,-5-4 0,5 9 0,-11 5 0,0 0 0,11 0-8,-11 0 0,11 5 9,-6 9-9,-5 1 0,6 0-18,5 5 3,0-1 1,-5 6-26,-1-6-6,12 1-1,-1 5 0,1-11-98,-1 6-20,-4-5-4</inkml:trace>
          <inkml:trace contextRef="#ctx0" brushRef="#br0" timeOffset="45878.3917">25999-165 748,'0'0'67,"-5"-5"-54,-6-5-13,-1 5 0,1-5 348,6 6 66,-6 4 14,0 0 2,0 0-245,0 4-49,0 1-9,0 5-3,0-5-70,5 10-14,-5 0-4,5 4 0,1 1-12,-1 4-4,1 1 0,5 0 0,-6 4-20,6-4 0,6-1 0,-1-4 0,-5-5 0,6-6 0,-1 6 0,-5-15 0,0 0 0,0 0 0,11 5 0,1-5 0,-1-5 9,5 0-9,-10-10 12,10 1-12,-5-1 8,-5-5-8,5 1 0,0-1 0,-6 0 10,7 1-2,-1-1 0,-6 5 0,1 1 4,5-6 1,-11 5 0,0 15 0,0 0-1,0 0 0,0 0 0,0 0 0,0 0-12,0 0 11,0 0-11,5 15 10,6-5-22,-11 0-5,6 4-1,-1 1 0,-5 0-48,6 0-10,-1-1-1,-5 1-1,0-15-162,6 15-32</inkml:trace>
          <inkml:trace contextRef="#ctx0" brushRef="#br0" timeOffset="46234.0845">26159-165 403,'0'0'36,"0"0"-36,0 0 0,0 0 0,0 0 375,6 15 68,-6-6 13,5 6 4,-5 0-247,0 0-49,0-1-9,0-4-3,0 5-94,0-5-19,6 5-4,-1-6-1,-5 6-22,0-5-4,0-10 0,0 0-8,0 0 16,6 15-3,-6-15-1,0 0 0,0 0 4,0 0 1,0 0 0,0 0 0,0 0-3,0 0-1,11-10 0,-5-5 0,-1 5 4,6-4 1,0-1 0,0 0 0,0-5-10,0 6-8,0-6 12,0 5-12,1 1 22,4 4-2,-5 0-1,0 5 0,-5 0 15,-6 5 3,0 0 1,11 0 0,-11 0-22,11 5-4,-6 0 0,6 5-1,0 0-11,-5-1 12,5 6-12,-5-5 12,-1 5-12,6-1-16,0 1 4,-5-5 1,-1 5-25,1-1-6,5-4-1,-6 0 0,-5-10 7,0 0 0,0 0 1,0 0 0,0 0-53,0 0-12,0 0-1,0 0-1,11-5-142,-5-5-29,-6 1-6</inkml:trace>
          <inkml:trace contextRef="#ctx0" brushRef="#br0" timeOffset="46518.5931">26568-199 1623,'0'0'72,"0"0"15,0 0-70,0 0-17,0 0 0,0 0 0,11 9 154,-5 1 27,-6 0 6,11 0 1,-6 0-84,1 4-16,0-4-3,-1 10-1,1-10-28,-1 0-7,1-1-1,5 1 0,-11-10-25,0 0-6,11 10-1,-11-10 0,5 5 11,-5-5 1,0 0 1,17-5 0,-6 5-16,0-10-3,0 5-1,0-5 0,0 1-9,0-6 0,0 5 0,-5-5 0,5 5 0,-6-4 12,6-6-12,-5 0 12,5 1-12,-6 4 0,6-5 0,-5 6 0,0-1 16,5 5 2,-11 10 0,0 0 0,0 0 10,0 0 3,0 0 0,5 10 0,-5 10-5,0 4-1,0 6 0,0 14 0,-5 0-13,5 5-2,-6 10-1,6 0 0,-5-5-22,-1 5-5,0 5-1,1-10-945,-1 0-188</inkml:trace>
        </inkml:traceGroup>
        <inkml:traceGroup>
          <inkml:annotationXML>
            <emma:emma xmlns:emma="http://www.w3.org/2003/04/emma" version="1.0">
              <emma:interpretation id="{8AFEC6A3-213D-49C8-8416-DE4BBEDAF5A8}" emma:medium="tactile" emma:mode="ink">
                <msink:context xmlns:msink="http://schemas.microsoft.com/ink/2010/main" type="inkWord" rotatedBoundingBox="28589,9181 32894,8778 32999,9904 28694,10307"/>
              </emma:interpretation>
              <emma:one-of disjunction-type="recognition" id="oneOf14">
                <emma:interpretation id="interp70" emma:lang="en-AU" emma:confidence="0">
                  <emma:literal>pigeonholes</emma:literal>
                </emma:interpretation>
                <emma:interpretation id="interp71" emma:lang="en-AU" emma:confidence="0">
                  <emma:literal>pigeonhole</emma:literal>
                </emma:interpretation>
                <emma:interpretation id="interp72" emma:lang="en-AU" emma:confidence="0">
                  <emma:literal>pigeon-holes</emma:literal>
                </emma:interpretation>
                <emma:interpretation id="interp73" emma:lang="en-AU" emma:confidence="0">
                  <emma:literal>pigeonholed</emma:literal>
                </emma:interpretation>
                <emma:interpretation id="interp74" emma:lang="en-AU" emma:confidence="0">
                  <emma:literal>Pigeonholes</emma:literal>
                </emma:interpretation>
              </emma:one-of>
            </emma:emma>
          </inkml:annotationXML>
          <inkml:trace contextRef="#ctx0" brushRef="#br0" timeOffset="47271.9873">27685-357 345,'0'0'31,"0"0"-31,0 0 0,0 0 0,0 0 420,0 0 77,0 0 16,0 0 3,0 0-318,0 0-64,11 20-13,0-5-2,-6-5-77,1 9-15,5 1-3,-6 9-1,6 1-23,-5 4 0,-1 10 0,1 1-12,-1 4-23,-5 0-5,0-5 0,6 5-1,-6-10 1,0-4 1,0-6 0,0-4 0,0-1 14,0-9 2,0-5 1,0-10 0,0 0 4,0 0 1,0 0 0,0-20 0,-6-4 4,1-1 1,5-4 0,-6-6 0,1 1 12,5-5 0,0-1 0,0 1 10,0 5 15,0-6 3,5 1 1,6 0 0,-5 0 17,5-1 3,6 6 1,-6-5 0,5 9-4,-5 1-1,6 4 0,-6 5 0,0 6-5,0-1-2,6 10 0,-6 0 0,0 0-2,0 5-1,0 5 0,0 0 0,5 0-25,-5 10-10,-5-5 8,5 4-8,-5-4 17,-1 5-1,1 0-1,-1 4 0,-5-4-6,0 0-1,-5 4 0,-1-4 0,1 0-8,-6 0 0,5-1 9,-5-4-9,0 0-12,5 0-6,-5 0-2,6-1 0,-6-9-24,11 0-4,-11 0-2,11 0 0,-11-5-153,11 5-30,-6-9-7</inkml:trace>
          <inkml:trace contextRef="#ctx0" brushRef="#br0" timeOffset="47413.833">28176-529 1036,'0'0'92,"0"0"-73,11 10-19,0 5 0,-5 0 220,0 4 40,-1 1 8,1 0 1,-1 4-153,1-4-32,-6 4-5,5-4-2,1 0-77,-1 4 0,-5-9-11,6 5 0,-6-6-144,5-4-29,1 15-5,-6-25-2</inkml:trace>
          <inkml:trace contextRef="#ctx0" brushRef="#br0" timeOffset="47548.4735">28193-637 748,'0'0'67,"0"-9"-54,5-1-13,-5 10 0,0 0 260,6-5 50,5 0 10,6 0 1,-17 5-224,11-5-45,11 0-8,0 5-3,0 5-193,0 0-38,22 10-8,-11 4-2</inkml:trace>
          <inkml:trace contextRef="#ctx0" brushRef="#br0" timeOffset="47903.5247">28679-475 1152,'0'0'102,"0"0"-82,0 0-20,0 0 0,0 0 222,-5-4 40,-6-1 8,5-5 2,-5 10-136,0-5-26,-6 5-6,1 0 0,5 0-58,-6 5-11,6 10-3,-5-6 0,5 1-20,-1 5-12,7 5 12,-6-1-12,0-9 0,5 5 0,6 0 0,0-6-12,0 6 12,0-15 0,0 0-10,0 0 10,11 10 0,-11-10-11,0 0 11,17 5-8,0-10 8,-1 0-8,-5 0 8,0 0-8,0-5 8,0 1 0,0-6 0,0 5 0,0-5 0,1 1 0,-1 4 0,-6-5 0,6 0 0,-5 0 0,5 1 0,-6 4-8,1 0 8,-6 10 0,11-10 0,-11 10-8,0 0 8,0 0 8,0 0-8,0 0 11,0 0 10,5 10 3,6 5 0,-5 4 0,-1 1 0,1 10 1,0-1 0,5 1 0,-6 4-14,1 5-3,-1 1-8,1-1 12,-1-5-12,1 10-8,-6-4 8,5-1-13,-5-5-27,6 1-4,-6-1-2,0-4 0,0-1-115,0-9-23,0 4-5</inkml:trace>
          <inkml:trace contextRef="#ctx0" brushRef="#br0" timeOffset="48195.1312">28944-357 864,'0'0'76,"17"-5"-60,-6-4-16,6-1 0,-6-5 287,0 0 54,11-4 11,-6 4 3,7-5-174,-1 6-34,-6-1-7,1-5-2,-1 10-42,1-9-9,-6 4-2,-5-5 0,5 11-43,-11 9-9,0-15-1,0 15-1,-6-15 1,1 5 0,-7 0 0,-4 5 0,-6 1-32,0 8 0,5-4 0,1 5 0,4 10-20,-4 0-9,-1 9-3,6 1 0,0 4 14,0-4 2,0 4 1,0 6 0,6-1 5,5-4 1,0-1 0,5 1 0,1-1-39,-1-4-8,1-6-2,-1 1 0,6-10-117,0 5-23,0-6-5,6 1-820</inkml:trace>
          <inkml:trace contextRef="#ctx0" brushRef="#br0" timeOffset="48485.3194">29276-509 2386,'0'0'52,"0"0"12,0 0 1,0 0 3,0 0-55,-6 5-13,-5 5 0,6 0 0,5-1 75,0 6 12,-6 5 2,6 0 1,0 4-70,6-9-20,-6 4 0,0 1 8,5 0-8,-5-6 0,11 6-12,-5-5 12,5 0 0,0-1 0,6-4 0,-1 0 0,-5-5 8,6-5 4,-1 0 0,1-5 0,0 0 7,-1-5 1,1 0 1,-1-4 0,-5-1 4,0-5 1,-5 6 0,5-6 0,-11 0-2,6 1 0,-12 4 0,6-5 0,-11 6-11,5-1-2,-10 0-1,-1 0 0,1 1-23,-6 4-5,5 5-1,-5 0 0,5 0-54,1 10-11,-1 0-3,1 5-741,5 4-148</inkml:trace>
          <inkml:trace contextRef="#ctx0" brushRef="#br0" timeOffset="48930.1986">29646-489 1800,'0'0'80,"0"0"16,0 0-77,0 0-19,6-5 0,-6 5 0,0 0 140,0 0 25,0 0 5,0 0 1,0 0-106,11 10-21,-6 4-4,-5 6 0,6 0-26,-6-1-5,0 6-1,0-1 0,-6 1-8,6-10 0,0 4-12,-5-4 12,5-15 0,0 15 0,0-15 0,0 0 0,0 0 0,0 0 0,0 0 12,0 0-4,0 0 16,0 0 2,0 0 1,5-10 0,-5 0 0,6-5 0,-1 1 0,1-1 0,-1-5 2,7 6 1,-1-11 0,0 10 0,5 1-5,-5-6-1,6 0 0,-1 1 0,-5 4-8,6 0-3,-6 10 0,0 0 0,-11 5 2,0 0 0,6 5 0,5 10 0,-6-5-5,1 9-1,5 1 0,-6 0 0,-5-1-25,6 6-4,-1 0-2,1-6 0,-1 1-189,1-1-37</inkml:trace>
          <inkml:trace contextRef="#ctx0" brushRef="#br0" timeOffset="49414.5036">30066-1039 2336,'-5'-25'104,"5"25"20,0 0-99,0 0-25,0 0 0,5-10 0,-5 10 119,0 0 18,0 0 4,0 0 1,0 0-72,0 0-14,0 0-4,0 20 0,0 4-32,-5 1-6,-1 4-2,1 6 0,-1-1-12,6 10 0,-5 1-12,-1-6 12,1 5-22,-1-5 2,0 1 1,1-6 0,5-4 6,-6-6 1,6 1 0,0-6 0,0-4-22,0 0-4,6 0-1,-6-15 0,0 0 12,0 0 3,17 0 0,-6-5 0,5 0 1,-5 0 1,6-10 0,-6 0 0,5-4 34,1 9 8,0-10 0,-6 6 1,5-1-6,1-5-2,-1 5 0,-5 6 0,6 4 6,-17 5 1,11 0 0,-11 0 0,0 0 9,11 5 3,6 9 0,-6-4 0,0 5-46,0 0-9,0-1-1,-6 6-1,6 0-43,-5-1-8,5 1-1,-5-5-723,5-1-145</inkml:trace>
          <inkml:trace contextRef="#ctx0" brushRef="#br0" timeOffset="49671.3164">30514-597 1152,'0'0'102,"0"0"-82,0 0-20,0 0 0,0 0 160,0 0 27,11 10 5,0-1 2,6 1-84,-6 5-17,5-5-3,6 4-1,-5-4-31,-1-5-6,7 5-2,-1-5 0,5 0 6,6-5 2,-11-10 0,6 5 0,0 0-6,-6 0-2,5-5 0,-10 6 0,-6-6-20,6-5-4,-6 0-1,-6 1 0,1-1 13,-6 5 2,0-5 1,-6 5 0,-10 5-41,-1-4 0,-5-6 0,0 5 0,5-5-28,-10 10-8,-6 10-2,5 0 0,11-5-34,-5 5-6,-5 0-2,10-5-711,-5 10-142</inkml:trace>
          <inkml:trace contextRef="#ctx0" brushRef="#br0" timeOffset="50383.3136">31089-1049 2232,'0'0'99,"0"0"20,0 0-95,0 0-24,0 0 0,0 0 0,0 0 128,0 0 20,0 0 5,0 0 1,5 10-88,1 9-18,-6 1-3,5 4-1,-5 6-26,6 9-6,-6 1 0,0 9-1,0-5-11,0 5 10,5 0-10,1 0 10,-1-9-10,6-1 0,0-10 0,0 1 0,0-6-9,6-4 9,0 0-12,5-11 12,-6 6-26,12-10 2,-6-5 0,0-5 0,6-5 24,-6 1 0,5-6 0,-4-5-8,4 5 8,1-9 11,-12 9-3,1-5 0,-6-4 9,-5 4 2,-1 1 0,1 4 0,-1-5 4,1-4 1,-12 4 0,6 5 0,0 1-10,0-6-2,0 5 0,0 0 0,-5 6-12,-1-1 11,6 10-11,-11 0 10,-6 0-10,6 5 0,0 4 0,6 6-11,-1 5-4,1 4-1,5-4 0,0 5 0,0-1-10,11 6-2,-6-6-1,1-4 0,5 4 0,0 1 0,0-10 0,0-1 0,0 1 2,0 0 1,0-10 0,0 0 0,11 0 10,-5-5 1,5 0 1,0-10 0,0 5 24,-5-5 5,-1-5 1,1 6 0,0-11-4,-1 0 0,1 6 0,-1-6 0,-5 0-3,0 1-1,-5-1 0,-1 5 0,1-9 20,-6 4 3,0 0 1,0-4 0,-6-1-20,6 1-4,-5 4-8,5 5 12,0-4-12,5 9 8,1 0-8,-6 10 0,0 0 0,0-5 0,0 5 0,0 0 0,0 0 0,17 0 0,-12 10 0,6 0 0,0 0 0,0 4 0,0 1 0,0 5 0,-5 4 0,5 1 0,0-6 0,0 6 0,0 4 0,0 1 0,0-5 0,0-6 0,-5 6 12,-1-6-1,1 1 0,-1-5 0,1 4 24,-6-4 5,0-5 0,0 5 1,-6-5-1,6-10-1,-11 14 0,0-4 0,0-5-16,-11 0-3,6 5-1,-12-5 0,0 0-19,1-1 10,-1 1-10,-5-5 8,5 0-20,-10 0-4,4 0 0,1 0-1,6 0-150,4-5-29,-4 5-7</inkml:trace>
        </inkml:traceGroup>
      </inkml:traceGroup>
    </inkml:traceGroup>
    <inkml:traceGroup>
      <inkml:annotationXML>
        <emma:emma xmlns:emma="http://www.w3.org/2003/04/emma" version="1.0">
          <emma:interpretation id="{C39E8722-02EF-4176-80A2-88343CE1EA1D}" emma:medium="tactile" emma:mode="ink">
            <msink:context xmlns:msink="http://schemas.microsoft.com/ink/2010/main" type="paragraph" rotatedBoundingBox="1005,11163 4625,11124 4634,11954 1014,119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FFC2DA-4493-4F28-819F-534539232CA7}" emma:medium="tactile" emma:mode="ink">
              <msink:context xmlns:msink="http://schemas.microsoft.com/ink/2010/main" type="line" rotatedBoundingBox="1005,11163 4625,11124 4634,11954 1014,11993"/>
            </emma:interpretation>
          </emma:emma>
        </inkml:annotationXML>
        <inkml:traceGroup>
          <inkml:annotationXML>
            <emma:emma xmlns:emma="http://www.w3.org/2003/04/emma" version="1.0">
              <emma:interpretation id="{7EADD25B-4FAC-4840-BB21-CB3774832ACD}" emma:medium="tactile" emma:mode="ink">
                <msink:context xmlns:msink="http://schemas.microsoft.com/ink/2010/main" type="inkWord" rotatedBoundingBox="1007,11366 1934,11356 1940,11925 1013,11935"/>
              </emma:interpretation>
              <emma:one-of disjunction-type="recognition" id="oneOf15">
                <emma:interpretation id="interp75" emma:lang="en-AU" emma:confidence="0">
                  <emma:literal>are</emma:literal>
                </emma:interpretation>
                <emma:interpretation id="interp76" emma:lang="en-AU" emma:confidence="0">
                  <emma:literal>Are</emma:literal>
                </emma:interpretation>
                <emma:interpretation id="interp77" emma:lang="en-AU" emma:confidence="0">
                  <emma:literal>ave</emma:literal>
                </emma:interpretation>
                <emma:interpretation id="interp78" emma:lang="en-AU" emma:confidence="0">
                  <emma:literal>ae</emma:literal>
                </emma:interpretation>
                <emma:interpretation id="interp79" emma:lang="en-AU" emma:confidence="0">
                  <emma:literal>Ae</emma:literal>
                </emma:interpretation>
              </emma:one-of>
            </emma:emma>
          </inkml:annotationXML>
          <inkml:trace contextRef="#ctx0" brushRef="#br0" timeOffset="51725.0369">270 1431 1774,'-11'-19'79,"6"14"16,-1-5-76,1 5-19,-6-10 0,0 10 0,-1-4 96,-4 4 15,5-5 3,-6 10 1,6-10-19,-5 10-4,10 5-1,-5 5 0,0 0-61,-6-1-12,6 6-2,6 5-1,-1-6-15,1 11 9,-1 0-9,6 4 8,0 1-8,0 4 8,6-5-8,-1 6 8,1-1 0,-1 1-8,6-6 12,-5-9-4,5-1-8,-5 1 0,5-10 0,0 5 8,-6-1-8,6-4 0,0-10 0,0 0 8,0-10-8,0 0 0,0-9 9,-5-1-9,5-9 0,-5 4 0,5-4 0,-6-1 0,-5 6 0,6-6 0,-6 6 0,0 4 0,0 0 0,-6 1 0,6 4 0,0 0 0,0 5 0,0 10 12,0 0-4,0 0 0,0 0-8,0 0-8,0 0 8,0 0-12,6 15 27,-1 5 5,1-1 0,-1 6 1,6 0-33,0 4-8,0 0 0,6 1-1,0-1 38,5-4 8,-11 4 2,5-4 0,-5-5-39,6-1-7,0 1-1,-6-5-1,0 4-43,0-9-9,0-5-2,0 5-671,-11-10-134</inkml:trace>
          <inkml:trace contextRef="#ctx0" brushRef="#br0" timeOffset="52193.8654">569 1647 460,'11'30'20,"-11"-30"5,0 0-25,0 0 0,5 15 0,1-1 0,-1 1 328,1 0 60,-1-5 12,1 4 2,-6-14-242,5 10-49,-5-10-10,6 10-1,-6-10-33,0 0-7,0 0 0,0 0-1,0 0-11,0 0-1,0 0-1,0 0 0,0 0-6,0 0 0,0-15-1,0 1 0,5-1-14,-5-5-2,-5 1-1,5-1 0,-6 5-5,6-4-1,0-1 0,-5 5 0,10 0 0,-5 1 0,0 14 0,0-10 0,0 10-3,6-5-1,-1-5 0,-5 10 0,12 0-12,-1 0 8,0 0-8,5 0 0,1 0 0,5 0 0,-6 5 0,7 0 0,-1-5 0,0 5 0,0 0 0,-6 0 0,7-5 0,-7 5 8,1 0-8,-1-5 0,1 0 0,-1 0 0,-16 0 8,11-5-8,-11 5 0,12-10 0,-1 0 0,-6-5 0,-5 5 10,0 1-10,0 9 10,0-15-10,-5 5 0,-6 0 8,5 0-8,-5 1 0,0-1 0,-6 0 0,6 0 0,-5 5 0,-1 0-10,1 0-2,-1 5 0,-5 5 0,5 5-1,1 0-1,5 0 0,0 4 0,0 6 5,0 5 1,5-6 0,6 1 0,0 0 8,6 4 0,-1 1 0,12-1 0,-6 1 0,0-6 0,5-9 0,6 5 8,6 0-20,0-10-3,5-10-1,0 0-850,6 5-170</inkml:trace>
        </inkml:traceGroup>
        <inkml:traceGroup>
          <inkml:annotationXML>
            <emma:emma xmlns:emma="http://www.w3.org/2003/04/emma" version="1.0">
              <emma:interpretation id="{4A517C60-337D-43C5-AB24-28B8E19158E8}" emma:medium="tactile" emma:mode="ink">
                <msink:context xmlns:msink="http://schemas.microsoft.com/ink/2010/main" type="inkWord" rotatedBoundingBox="2692,11145 4625,11124 4634,11954 2701,11975"/>
              </emma:interpretation>
              <emma:one-of disjunction-type="recognition" id="oneOf16">
                <emma:interpretation id="interp80" emma:lang="en-AU" emma:confidence="0">
                  <emma:literal>there?</emma:literal>
                </emma:interpretation>
                <emma:interpretation id="interp81" emma:lang="en-AU" emma:confidence="0">
                  <emma:literal>there??</emma:literal>
                </emma:interpretation>
                <emma:interpretation id="interp82" emma:lang="en-AU" emma:confidence="0">
                  <emma:literal>there'.</emma:literal>
                </emma:interpretation>
                <emma:interpretation id="interp83" emma:lang="en-AU" emma:confidence="0">
                  <emma:literal>there.</emma:literal>
                </emma:interpretation>
                <emma:interpretation id="interp84" emma:lang="en-AU" emma:confidence="0">
                  <emma:literal>there'?</emma:literal>
                </emma:interpretation>
              </emma:one-of>
            </emma:emma>
          </inkml:annotationXML>
          <inkml:trace contextRef="#ctx0" brushRef="#br0" timeOffset="52529.4161">1746 1446 1670,'0'0'148,"0"0"-118,0 0-30,0 0 0,0 0 121,0 0 19,11 10 3,5-10 1,1 5-14,-1 0-2,7-5-1,-1 5 0,0-5-53,-6 5-10,12-1-3,-6-4 0,0 0-29,0 0-7,6 0-1,-6 5 0,-5-5-24,-1 0 0,1 5 0,-1-5 0,6 0-24,-10 0-9,-12 0-3,11 0 0,-11 0-190,0 0-38</inkml:trace>
          <inkml:trace contextRef="#ctx0" brushRef="#br0" timeOffset="52758.582">1773 1117 921,'0'0'40,"0"0"10,-5 0-40,5 0-10,0 0 0,0 0 0,0 0 304,0 20 58,0-1 12,0 6 2,5-6-224,6 11-44,0-1-10,0 6-2,6-1-20,0 5-4,5 1 0,-6-1-1,1 0-57,-1 6-14,-4-1 0,-1-5 0,-6 0 0,6-4 0,6-6 0,-6 1 0,5-1-16,1-4-5,-6-6-2,6-4 0,-6 0-154,5-5-31,-5-5-7,6-10-812</inkml:trace>
          <inkml:trace contextRef="#ctx0" brushRef="#br0" timeOffset="53366.4413">2077 1151 864,'0'0'76,"0"0"-60,-5-9-16,5-1 0,0 0 226,0 10 42,0 0 9,0 0 2,0 0-72,0 0-15,0 0-2,0 0-1,0 0-84,0 10-17,11 9-3,-6 1-1,6 9-32,-5 1-8,5-1 0,0 6-1,-5-1-8,5 1-2,0 4 0,0-5 0,-6 1-12,6-1-2,-5 5-1,5-4 0,-6-6-10,6 1-8,-5-1 9,5-4-9,0-6 0,-5 1 0,5-5 0,-6-1 0,6-4-9,-5 0-5,-6 0-1,0-10 0,0 0-5,0 0-2,0 0 0,11 5 0,-11-5 7,0 0 2,0 0 0,11-10 0,-6 5 13,-5 5-12,11-15 12,-5 1-12,-6 14 12,5-10-12,1 0 12,-6 10-12,11-5 4,-5 5 8,5 5-13,0-5 5,0 0 8,0 5-12,0 5 12,5 0-12,1-1 12,-6 1 0,0 0 0,6 0 0,-1 0 0,1-5 0,-6-1 0,5 1 0,1-5 0,0 0 0,-6 5 0,0-10 0,0 0 0,0 1 0,0-6 0,0 5 0,0-5-14,-6-5-1,1 5 0,0-9 0,-1-1 33,-5 0 6,0 6 2,0-6 0,6 5-14,-6-4-2,-6-1-1,1-4 0,5 4-9,-12 5 0,7 0 9,-6 1-9,0 4 0,0 5 8,5 5-8,6 0 0,0 0 0,-11 10 0,0 0 0,0-1 0,6 6 0,-1 0-13,12 0 5,-6 4 8,0-4-10,5 5 10,1-6 0,-1 6-9,6-5 9,0 4 0,0-4 0,0 5-8,0-5 8,6-1-10,0-4 10,-1-5-10,-5 5-22,6-5-4,-6-5 0,-11 0-1,0 0-119,5-10-24,6-5-5,0 5-883</inkml:trace>
          <inkml:trace contextRef="#ctx0" brushRef="#br0" timeOffset="53759.8693">2884 1706 1458,'0'0'64,"6"15"14,-1 0-62,1 5-16,-6-6 0,5 1 0,1-5 118,-6-10 21,0 0 4,5 10 1,1-1-24,-6-9-5,0 5-1,0-5 0,0 0-26,0 0-6,0 0-1,0 0 0,0 0-29,0-9-5,0-6-2,-6 0 0,6-5-20,-5 6-4,5-6-1,0 5 0,0 5-6,0-4-2,0 4 0,0-5 0,5 10 1,-5-5 0,6 1 0,5 4 0,-6 0-13,6-5 8,0 5-8,6 5 0,-6-5 0,6 5 0,-6-5 0,11 0 0,-11-4 0,5 9 0,1-10 0,0 5 0,-1 0 0,1 0 0,-6 0 0,5 0 0,-5-5 0,0 5 0,-5-4 0,0 9 0,-1-10 0,1 5 0,-6 5 0,0-5 9,5-5-9,-5 10 10,0 0-10,0 0 10,-5-10-10,-1 0 8,6 10-8,-5-9 8,-7-1-8,7 5 0,5 5 9,-17-5-9,6 0 0,0 5 0,0 5 0,6 0-8,-6 10-4,5-1 0,1 1 0,5 10 0,0-6 12,0 6-12,0 4 12,5 1-12,1-6-12,5 1-4,-6-1 0,6-4 0,0-5 43,0 0 8,0-1 1,6 1 1,-6-10-47,6 5-10,-6 0-1,5-5-1,1-1-186,-6-4-38</inkml:trace>
          <inkml:trace contextRef="#ctx0" brushRef="#br0" timeOffset="54080.9666">3287 1215 2206,'0'0'98,"0"0"20,0 0-94,6-5-24,11-5 0,-17 10 0,5-4 137,12-1 23,-6 0 5,0 5 1,5-5-61,-5 5-12,0 5-2,6 0-1,0 0-29,-6-1-5,0 6-2,0 0 0,-6-5-27,6 10-6,-5-1-1,-1 6 0,1-5-20,-1 0 0,1 4 0,-6 6 8,-6-6-67,12 6-13,-6 4-2,0-4-888,5-5-178</inkml:trace>
          <inkml:trace contextRef="#ctx0" brushRef="#br0" timeOffset="54161.3319">3669 1927 1209,'0'0'108,"0"0"-87,0 0-21,0 0 0,0 0 431,0 0 81,0 0 17,0 0 3,0 0-413,0 0-83,0 0-17,0-9-1424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7:00:35.239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C48D8610-469E-49E9-B960-E6D609D8CBBA}" emma:medium="tactile" emma:mode="ink">
          <msink:context xmlns:msink="http://schemas.microsoft.com/ink/2010/main" type="writingRegion" rotatedBoundingBox="5862,10993 27988,9927 28091,12077 5966,13143"/>
        </emma:interpretation>
      </emma:emma>
    </inkml:annotationXML>
    <inkml:traceGroup>
      <inkml:annotationXML>
        <emma:emma xmlns:emma="http://www.w3.org/2003/04/emma" version="1.0">
          <emma:interpretation id="{B8C4D1D3-855D-4D6F-BD4E-68793288F493}" emma:medium="tactile" emma:mode="ink">
            <msink:context xmlns:msink="http://schemas.microsoft.com/ink/2010/main" type="paragraph" rotatedBoundingBox="6111,10946 13102,10715 13131,11603 6140,118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AB3777-908A-4324-91CC-BEC6A2367A9D}" emma:medium="tactile" emma:mode="ink">
              <msink:context xmlns:msink="http://schemas.microsoft.com/ink/2010/main" type="line" rotatedBoundingBox="6111,10946 13102,10715 13131,11603 6140,11834"/>
            </emma:interpretation>
          </emma:emma>
        </inkml:annotationXML>
        <inkml:traceGroup>
          <inkml:annotationXML>
            <emma:emma xmlns:emma="http://www.w3.org/2003/04/emma" version="1.0">
              <emma:interpretation id="{8024EDF8-A87E-433F-9C06-C354042669D7}" emma:medium="tactile" emma:mode="ink">
                <msink:context xmlns:msink="http://schemas.microsoft.com/ink/2010/main" type="inkWord" rotatedBoundingBox="6120,11233 6997,11204 7009,11578 6133,11607"/>
              </emma:interpretation>
              <emma:one-of disjunction-type="recognition" id="oneOf0">
                <emma:interpretation id="interp0" emma:lang="en-AU" emma:confidence="0">
                  <emma:literal>min</emma:literal>
                </emma:interpretation>
                <emma:interpretation id="interp1" emma:lang="en-AU" emma:confidence="0">
                  <emma:literal>mén</emma:literal>
                </emma:interpretation>
                <emma:interpretation id="interp2" emma:lang="en-AU" emma:confidence="0">
                  <emma:literal>mir</emma:literal>
                </emma:interpretation>
                <emma:interpretation id="interp3" emma:lang="en-AU" emma:confidence="0">
                  <emma:literal>Min</emma:literal>
                </emma:interpretation>
                <emma:interpretation id="interp4" emma:lang="en-AU" emma:confidence="0">
                  <emma:literal>mirl</emma:literal>
                </emma:interpretation>
              </emma:one-of>
            </emma:emma>
          </inkml:annotationXML>
          <inkml:trace contextRef="#ctx0" brushRef="#br0">2 0 576,'0'19'25,"0"-19"6,0 0-31,0 15 0,-6 0 0,6-5 0,0 4 312,0 1 56,0-15 11,0 15 2,6 0-245,-6-1-50,5 6-10,1-5-1,-6 4-54,0-4-10,5 0-3,1 0 0,-1-6-29,-5 1-7,6 0 0,-6-10-620,0 0-124</inkml:trace>
          <inkml:trace contextRef="#ctx0" brushRef="#br0" timeOffset="133.1762">-26 0 806,'-11'-15'36,"11"15"7,0-5-35,0 5-8,0 0 0,0 0 0,0 0 176,-5-5 32,5 5 8,0 0 0,0 0-216,0 0-38,0 0-10,0 0-607</inkml:trace>
          <inkml:trace contextRef="#ctx0" brushRef="#br0" timeOffset="-166.0999">-518 167 1094,'0'-10'97,"0"-5"-77,-5 5-20,5 10 0,0 0 144,0 0 26,0 0 5,0 0 1,0 0-39,0 0-7,0 0-2,0 0 0,0 0-72,0 0-16,0 0-2,0 0-1,-6 5-21,6 10-5,0-15-1,6 20 0,-1-6-10,-5 1 12,6 5-12,-6-1 12,5-4-12,-5 0 0,0 5 0,6-6 0,-6-4 0,0 0 0,0 5 0,0-15 8,0 0-8,0 0 0,0 0 0,0 0 0,0 0 0,0 0 0,0 0 0,0 0 8,0 0-8,0 0 8,0 0-8,0-15 8,5-5-8,-5 1 0,0 9 0,0-5 0,6 0 0,-6 1 0,6-1 9,-1 0-9,-5 0 0,0 1 0,6 4 0,-1 0 8,1 0 0,-1 0 0,1 5 0,-6 5 0,0 0-8,0 0-13,11-4 3,-11 4 1,16 0 9,-16 0 0,0 0 0,6 14 0,-1-4 0,1 5 0,-1 0 0,1-1 0,-1 1 0,1-5 0,-6-10 0,0 15 0,6-1 0,-6-14 0,5 10 0,1 0 0,-6 5 10,0-15 4,0 0 1,0 0 0,0 0-15,0 0 0,0 0 0,0 0 0,0 0 0,5-10-10,-5-5 10,6 5-8,5 5 8,-6-4 0,1-6 0,-1 5-8,-5-5 8,0 5 0,6 1 0,-6-1 0,5-5 0,6 5 0,-5-4 0,-1-1 0,1 5 0,5-5-10,-5 10 1,5-4 0,-11 9 58,0 0 12,11 0 3,0 0 0,-11 0-64,11 4 0,-11-4-9,11 10 0,0 0 9,0 0 12,0 5-2,-6-1-1,1-4-9,0 10 8,5-5-8,-6 4 8,-5-4-8,11 5 0,-5-6 0,-1 1-11,-5 5-17,6-6-4,-1-4-1,-5 0 0,0-10-55,0 0-12,0 0-1,0 0-922</inkml:trace>
          <inkml:trace contextRef="#ctx0" brushRef="#br0" timeOffset="481.2181">90 49 518,'0'0'46,"6"15"-37,-6-15-9,11 14 0,-11 1 199,0-15 37,0 0 8,11 15 2,-11-15-105,5 15-21,1 4-4,-1-4 0,1-5-62,-1 4-12,1 1-2,-6-15-1,6 15 31,-6-15 6,0 0 2,0 0 0,0 15-38,0-15-7,0 0-1,0 0-1,0 0-7,0 0-2,0 0 0,0 0 0,0 0-2,-6-5 0,6 5 0,0-15 0,0 5-5,-6-5-2,6 6 0,0-6 0,6 0-2,-6-4-1,0 4 0,0 0 0,6 0 6,-1-4 2,-5-1 0,6 5 0,5-4-18,-6 4 0,1-5 0,5 6 0,-6 4 32,6 5 4,-11 5 0,0 0 0,0 0-8,0 0 0,17 5-1,-6 5 0,-6-1-27,7 6 0,-7 0 8,6 0-8,-5-1 14,5 6 1,-6-5 0,1 9 0,5-4-15,-6 0 0,1-11 0,-1 6 0,-5 0-12,6 0-1,-6-15-1,0 0 0,0 0-42,5 14-9,1-4-2,-6-10-746,0 0-150</inkml:trace>
        </inkml:traceGroup>
        <inkml:traceGroup>
          <inkml:annotationXML>
            <emma:emma xmlns:emma="http://www.w3.org/2003/04/emma" version="1.0">
              <emma:interpretation id="{9ED94552-74A3-45B3-8F8E-0F20A9C88041}" emma:medium="tactile" emma:mode="ink">
                <msink:context xmlns:msink="http://schemas.microsoft.com/ink/2010/main" type="inkWord" rotatedBoundingBox="7448,10945 7816,10933 7835,11510 7467,11522"/>
              </emma:interpretation>
              <emma:one-of disjunction-type="recognition" id="oneOf1">
                <emma:interpretation id="interp5" emma:lang="en-AU" emma:confidence="0">
                  <emma:literal>=</emma:literal>
                </emma:interpretation>
                <emma:interpretation id="interp6" emma:lang="en-AU" emma:confidence="0">
                  <emma:literal>1</emma:literal>
                </emma:interpretation>
                <emma:interpretation id="interp7" emma:lang="en-AU" emma:confidence="0">
                  <emma:literal>`</emma:literal>
                </emma:interpretation>
                <emma:interpretation id="interp8" emma:lang="en-AU" emma:confidence="0">
                  <emma:literal>:</emma:literal>
                </emma:interpretation>
                <emma:interpretation id="interp9" emma:lang="en-AU" emma:confidence="0">
                  <emma:literal>*</emma:literal>
                </emma:interpretation>
              </emma:one-of>
            </emma:emma>
          </inkml:annotationXML>
          <inkml:trace contextRef="#ctx0" brushRef="#br0" timeOffset="1088.422">803 0 1749,'0'0'77,"0"0"17,0 0-75,0 0-19,0 0 0,6-10 0,-1 5 132,1-5 24,-1-5 4,6 6 0,0 4-64,0-5-12,-5 0-4,5 0 0,0 5-29,6-4-7,-6-1 0,0 0-1,0 0-27,0 5-6,5-5-1,-5 5 0,0 5-20,0-5-4,1 1-1,4-1 0,-16 5-162,0 0-33,0 0-6</inkml:trace>
          <inkml:trace contextRef="#ctx0" brushRef="#br0" timeOffset="1485.582">847-324 1094,'0'0'48,"0"0"11,0 0-47,0 0-12,0 0 0,0 0 0,-5 14 248,5-4 47,-6 0 9,6 10 3,6 4-197,-6 6-39,0 4-8,5 0-2,1 1-41,-1-1-9,1 1-2,5 4 0,-6-5-9,1 1-11,5-1 3,-5-5 0,-1 1-44,1-6-8,5 1-1,0 0-619,-6-6-124</inkml:trace>
          <inkml:trace contextRef="#ctx0" brushRef="#br0" timeOffset="1270.1386">875 152 1623,'0'0'72,"0"0"15,0 0-70,0 0-17,0 0 0,0 0 0,16 0 115,-4-5 19,4 0 4,1 0 1,-6 0-37,5-4-7,1 4-2,-1-5 0,1-5-43,0 5-9,-6 0-1,0 1-1,5-1-39,-5 0-20,0 0 3,-11 10 0,11-5-198,1 0-39</inkml:trace>
          <inkml:trace contextRef="#ctx0" brushRef="#br0" timeOffset="1691.1051">1008-192 1152,'0'0'102,"0"0"-82,-6-10-20,6 1 0,0 9 175,0 0 30,0 0 7,0 0 0,0 0-62,0 0-13,6 14-2,-1 1-1,6 0-73,-5 4-14,-1 11-3,6-1-1,-5 1-28,5 4-6,0 1-1,0 4 0,0-5-21,0 1-5,0-6-1,6 5 0,5-4-197,0-1-39</inkml:trace>
        </inkml:traceGroup>
        <inkml:traceGroup>
          <inkml:annotationXML>
            <emma:emma xmlns:emma="http://www.w3.org/2003/04/emma" version="1.0">
              <emma:interpretation id="{B0C48BD5-DE69-4623-8120-BB5026A29A73}" emma:medium="tactile" emma:mode="ink">
                <msink:context xmlns:msink="http://schemas.microsoft.com/ink/2010/main" type="inkWord" rotatedBoundingBox="8195,10877 8644,10862 8673,11750 8224,11765"/>
              </emma:interpretation>
              <emma:one-of disjunction-type="recognition" id="oneOf2">
                <emma:interpretation id="interp10" emma:lang="en-AU" emma:confidence="0">
                  <emma:literal>of</emma:literal>
                </emma:interpretation>
                <emma:interpretation id="interp11" emma:lang="en-AU" emma:confidence="0">
                  <emma:literal>off</emma:literal>
                </emma:interpretation>
                <emma:interpretation id="interp12" emma:lang="en-AU" emma:confidence="0">
                  <emma:literal>ot</emma:literal>
                </emma:interpretation>
                <emma:interpretation id="interp13" emma:lang="en-AU" emma:confidence="0">
                  <emma:literal>sf</emma:literal>
                </emma:interpretation>
                <emma:interpretation id="interp14" emma:lang="en-AU" emma:confidence="0">
                  <emma:literal>of,</emma:literal>
                </emma:interpretation>
              </emma:one-of>
            </emma:emma>
          </inkml:annotationXML>
          <inkml:trace contextRef="#ctx0" brushRef="#br0" timeOffset="2261.8951">1604 59 748,'0'0'33,"0"5"7,0-5-32,0 0-8,0 0 0,-5 9 0,-1-4 345,6 0 67,0-5 14,0 15 2,0 0-286,6-5-58,-6-1-11,5 6-2,1-5-34,5 5-6,-6-6-2,7 6 0,4 0-14,-5-5-3,0 0-1,0-1 0,0 1-11,0-5 0,0-5 0,-11 0 8,0 0-8,11-5 10,-11 5-10,11-5 10,-5-4-10,0-6 8,-1 5-8,-5-5 8,0 0-8,-5 1 0,-1 4 0,0-5 0,-5 5 0,0 5-17,-5-4 4,-1-1 1,6 5-20,-5 0-3,-1 0-1,0 5 0,-5-5-16,6 5-4,5 0-1,0 0 0,0 0 17,11 0 4,0 0 1,0 0 0,0 0 2,0 0 0,0 0 0,0 0 0,11 10 17,0-5 4,5 0 1,-5-5 0,6 0 25,-6 0 5,6 0 1,-1-5 0,1 5 23,-1-5 5,1-10 0,-6 5 1,5 1-1,1-1 0,-6-5 0,0 0 0,6 1-15,-12-1-3,6 0-1,-5-5 0,-1 11-5,-5-11-2,6 5 0,-1-4 0,-5 4-10,6-5-3,-12-4 0,6-1 0,0 5-9,-5-4 0,-1-1 9,1 1-9,-1-1-10,1 6-6,-1 4-2,-5 0 0,0 0 32,6 6 6,-1-1 2,1 0 0,5 10-14,0 0-8,0 0 10,0 0-10,-6 10 13,1 9-3,-1 1-1,6 5 0,6 9-9,-1 5 0,6-4 0,0 9 0,-5 0 0,10 5 0,-5 0-9,0 5 9,0-5 0,0 5 0,1-4 0,4 4 0,-10-5-28,5 5 0,5-5 1,-10-15 0,-1 1-180,-5-1-36</inkml:trace>
          <inkml:trace contextRef="#ctx0" brushRef="#br0" timeOffset="2394.9371">1798 334 1497,'0'0'133,"0"0"-106,0 0-27,5-15 0,6 0 180,0 1 32,0-1 5,6 0 2,5 0-127,0 1-26,0-1-5,6 5-1,0-5-155,5 10-31</inkml:trace>
        </inkml:traceGroup>
        <inkml:traceGroup>
          <inkml:annotationXML>
            <emma:emma xmlns:emma="http://www.w3.org/2003/04/emma" version="1.0">
              <emma:interpretation id="{B0A0E475-418A-40B7-B475-6F1D8F79E135}" emma:medium="tactile" emma:mode="ink">
                <msink:context xmlns:msink="http://schemas.microsoft.com/ink/2010/main" type="inkWord" rotatedBoundingBox="9211,11007 10304,10970 10325,11594 9231,11630"/>
              </emma:interpretation>
              <emma:one-of disjunction-type="recognition" id="oneOf3">
                <emma:interpretation id="interp15" emma:lang="en-AU" emma:confidence="0">
                  <emma:literal>hair</emma:literal>
                </emma:interpretation>
                <emma:interpretation id="interp16" emma:lang="en-AU" emma:confidence="0">
                  <emma:literal>hat</emma:literal>
                </emma:interpretation>
                <emma:interpretation id="interp17" emma:lang="en-AU" emma:confidence="0">
                  <emma:literal>hait</emma:literal>
                </emma:interpretation>
                <emma:interpretation id="interp18" emma:lang="en-AU" emma:confidence="0">
                  <emma:literal>hart</emma:literal>
                </emma:interpretation>
                <emma:interpretation id="interp19" emma:lang="en-AU" emma:confidence="0">
                  <emma:literal>hast</emma:literal>
                </emma:interpretation>
              </emma:one-of>
            </emma:emma>
          </inkml:annotationXML>
          <inkml:trace contextRef="#ctx0" brushRef="#br0" timeOffset="2870.7399">2593-192 288,'0'0'25,"-5"-5"-25,-6-9 0,5-1 0,1 0 388,-1 0 72,1 10 14,5 5 3,0 0-290,0 0-59,0 0-11,0 0-2,0 0-29,11 15-6,0 10 0,0-1-1,-6 6-47,7-1-8,-1 1-3,5 4 0,-5 0-21,-5 1 8,5-1-8,0 1 0,0-1 0,-6 0 0,6-4 0,1-1 8,-1 1-38,-6-6-7,6-4-2,-5 5 0,-6-11 39,5-4 0,-5-10 0,0 0 0,0 0-12,0 0 12,0 0-10,0 0 10,6-10-11,-6 0 11,5-4-12,1 4 12,-6-5 0,5 0 0,1-4 0,-1-1 0,1 0 0,-1 6 0,1-1 8,-1 5-8,7 0 10,-7 1-10,-5 9 10,11-5-10,-11 5 18,11 0-2,-11 0-1,17 9 0,-1 1-24,-5 5-5,6 0-1,0-1 0,-6 6-11,-6-5-2,6 5-1,-5-1 0,10-4-210,-5 0-41</inkml:trace>
          <inkml:trace contextRef="#ctx0" brushRef="#br0" timeOffset="3250.0631">3179 83 921,'0'0'82,"0"0"-66,-11-5-16,0 0 0,0 1 267,0-1 49,-6 5 11,6 0 1,0 0-192,0 5-40,0-1-7,6 1-1,5-5-20,-6 10-3,1 0-1,-1 10 0,12-6-51,-6 6-13,0 0 0,0 4 0,11-4 0,-6 4 0,1-4 0,5 0 0,-6-10 0,6 4 0,-5-4 0,5 0 0,0 0-10,-5 0 10,-6-10-8,0 0 8,0 0-9,16-5 9,-5 0-10,-5 0 10,-1-5 0,1 5 0,-1-10 0,-5 1 0,6-6 0,-6 5 0,0-4 0,0-1 0,0 0 0,5 6 0,-5-6 0,0 5 10,0 0-1,0 1 0,0 4 0,0 0 0,-5 0 2,5 10 0,0 0 0,0 0 0,0 0-19,0 0-4,0 0-1,11 10 0,-6 0 32,6 5 6,-5-1 2,0 1 0,5 0-27,-6 4 0,1-9 0,5 10-11,-6-5-18,1-5-4,-1 4-1,6 1 0,-11-15-66,6 10-12,-6-10-4,0 0-586,0 0-118</inkml:trace>
          <inkml:trace contextRef="#ctx0" brushRef="#br0" timeOffset="3414.9031">3362 78 345,'0'0'31,"0"0"-31,0 0 0,0 0 0,0 0 292,0 0 53,0 0 11,0 0 1,0 0-175,11 10-35,0 0-7,-6 5-2,6-1-66,-11-14-14,6 10-2,5 0-1,-6 0-55,6 5 0,-5-1 0,-1 1-8,-5-15-187,0 0-37</inkml:trace>
          <inkml:trace contextRef="#ctx0" brushRef="#br0" timeOffset="3719.627">3367-123 921,'0'15'82,"0"-15"-66,0 0-16,0 0 0,0 0 129,0 0 23,0 0 4,0 0 0,6 10-120,5-6-25,-6 6-11,6 0 10,-5 0-41,5 5-8,5-1-1,-10 6-1,11-5 0,-12 4 0,6-4 0,0 5 0,0-1 41,0-4 14,-5 5 0,-1 4 0,6-14 66,-5 10 12,-1-1 4,1-4 0,-1 0 32,1-5 8,-6-10 0,0 0 1,0 0-38,0 0-8,0 0-2,0 0 0,0 0 10,0 0 1,0 0 1,0 0 0,0-10-59,6-5-12,-1 5-2,1-4-1,-1-1 14,1 0 3,-1 0 1,1 1 0,-1 4-36,1 0-9,-1-5 0,6 6 0,0-1-103,0 5-22,6-5-5</inkml:trace>
        </inkml:traceGroup>
        <inkml:traceGroup>
          <inkml:annotationXML>
            <emma:emma xmlns:emma="http://www.w3.org/2003/04/emma" version="1.0">
              <emma:interpretation id="{ABCDDC02-DC9E-4C22-87A3-22854F72F471}" emma:medium="tactile" emma:mode="ink">
                <msink:context xmlns:msink="http://schemas.microsoft.com/ink/2010/main" type="inkWord" rotatedBoundingBox="10955,11040 11689,11016 11702,11417 10968,11441"/>
              </emma:interpretation>
              <emma:one-of disjunction-type="recognition" id="oneOf4">
                <emma:interpretation id="interp20" emma:lang="en-AU" emma:confidence="0">
                  <emma:literal>100</emma:literal>
                </emma:interpretation>
                <emma:interpretation id="interp21" emma:lang="en-AU" emma:confidence="0">
                  <emma:literal>(00</emma:literal>
                </emma:interpretation>
                <emma:interpretation id="interp22" emma:lang="en-AU" emma:confidence="0">
                  <emma:literal>l00</emma:literal>
                </emma:interpretation>
                <emma:interpretation id="interp23" emma:lang="en-AU" emma:confidence="0">
                  <emma:literal>I00</emma:literal>
                </emma:interpretation>
                <emma:interpretation id="interp24" emma:lang="en-AU" emma:confidence="0">
                  <emma:literal>10O</emma:literal>
                </emma:interpretation>
              </emma:one-of>
            </emma:emma>
          </inkml:annotationXML>
          <inkml:trace contextRef="#ctx0" brushRef="#br0" timeOffset="4111.8374">4301-187 1036,'0'0'46,"0"0"10,0 0-45,0 0-11,0 0 0,0 0 0,0 0 283,0 0 54,0 0 11,0 0 3,0 0-191,6 15-39,-6-5-7,0 4-2,0 1-68,5 10-15,1-1-2,-1 1-1,1-6-26,-1 11 0,6-6 0,0 1 0,0-5-32,0-1-6,-5 1-1,5-5 0,0-1-149,0 1-31,0-10-5</inkml:trace>
          <inkml:trace contextRef="#ctx0" brushRef="#br0" timeOffset="4476.389">4533-98 748,'0'0'33,"0"0"7,0 0-32,0 0-8,0 0 0,0 14 0,0-4 266,0 5 51,0 0 11,6-1 1,-1-4-211,6 5-42,-5 4-9,5 1-2,0-5-18,0-5-4,5 4-1,1-4 0,-6-5-3,-11-5-1,0 0 0,11 10 0,6-5 12,-17-5 2,0 0 1,0 0 0,16 0-42,-5-5-11,-11 5 0,11-10 0,-5-5 53,-6 1 9,5-6 2,-10 5 0,-1-4-52,1-1-12,-1 10 0,6-9 0,-5-1 0,-1 0 0,-5 1 0,0-1 0,0 5 0,0 0 0,-5 1 0,-1 4 0,6 5 0,-6 0 0,1 5-12,5 5 12,0 0-76,5 5-9,-5 4-2,6 1 0,-1 5-153,6 0-30</inkml:trace>
          <inkml:trace contextRef="#ctx0" brushRef="#br0" timeOffset="4739.5323">4787-103 1893,'0'0'84,"0"0"17,0 0-81,0 0-20,0 0 0,0 0 0,0 0 130,0 0 22,0 0 4,0 0 0,0 0-82,0 0-17,0 0-3,0 0-1,0 0-42,6 14-11,-6 1 0,0 0 0,5 9 0,1 1 0,5-5 0,0 4 0,6-4 0,-6-1 0,5-4 0,1 0 0,-1-5 0,1 4 0,-1-9 0,-4 5 8,4-5-8,-5 0 0,0-10 0,0 5 0,0 0 0,0-5 0,-5-5 9,-1 1-1,-5-6 6,6 0 2,-6-5 0,5 1 0,-5-1 14,0-4 3,0-1 1,-5 0 0,-1 6-21,1-6-4,-6 1-1,0-1 0,0 1 45,-6 4 9,1 0 2,-7 6 0,7-1-52,-1 5-12,-5 5 0,6 0 0,-1 10-168,1 5-36,4 5-7</inkml:trace>
        </inkml:traceGroup>
        <inkml:traceGroup>
          <inkml:annotationXML>
            <emma:emma xmlns:emma="http://www.w3.org/2003/04/emma" version="1.0">
              <emma:interpretation id="{D4AFB1B6-8267-48A4-94DF-32150CECBEC4}" emma:medium="tactile" emma:mode="ink">
                <msink:context xmlns:msink="http://schemas.microsoft.com/ink/2010/main" type="inkWord" rotatedBoundingBox="12171,10967 13109,10936 13122,11335 12184,11366"/>
              </emma:interpretation>
              <emma:one-of disjunction-type="recognition" id="oneOf5">
                <emma:interpretation id="interp25" emma:lang="en-AU" emma:confidence="0">
                  <emma:literal>000</emma:literal>
                </emma:interpretation>
                <emma:interpretation id="interp26" emma:lang="en-AU" emma:confidence="0">
                  <emma:literal>00°</emma:literal>
                </emma:interpretation>
                <emma:interpretation id="interp27" emma:lang="en-AU" emma:confidence="0">
                  <emma:literal>0o0</emma:literal>
                </emma:interpretation>
                <emma:interpretation id="interp28" emma:lang="en-AU" emma:confidence="0">
                  <emma:literal>00O</emma:literal>
                </emma:interpretation>
                <emma:interpretation id="interp29" emma:lang="en-AU" emma:confidence="0">
                  <emma:literal>O00</emma:literal>
                </emma:interpretation>
              </emma:one-of>
            </emma:emma>
          </inkml:annotationXML>
          <inkml:trace contextRef="#ctx0" brushRef="#br0" timeOffset="5671.3334">5550-108 1749,'0'-30'38,"0"20"8,0 1 2,0 4 2,-11 0-40,5 0-10,12 5 0,-6 0 0,0 0 158,0 0 30,0 0 5,0 0 2,0 0-61,0 0-12,0 0-2,0 0-1,0 19-71,-6 1-13,1 0-3,-1-5-1,12 4 1,-1 1 1,1-5 0,5 4 0,0 1-33,-6-1 0,12 1 0,0-5 0,-12-5 0,12 4 0,-1-4 0,1-5 0,-1-5-16,-5 5-11,6-10-1,0 0-1,-6 5 29,0-10 0,0-4-8,0 4 8,0 0 0,0-5 0,-6-4 0,-5-1 0,6 0 0,-6 1 0,0-1 0,-6-4 0,1 4 0,-6 5 8,5 0-8,-5-4 10,-5 4-10,5 0 0,-6 5 9,1 1-9,-1 4 21,0 0 0,-5 5 0,6 0 0,5 0-68,0 5-13,-6 9-4,6 1 0,5 5 0,1-5 0,5-1 0,0 6 0,5-5-176,1-1-36,5 1-8</inkml:trace>
          <inkml:trace contextRef="#ctx0" brushRef="#br0" timeOffset="6011.9113">5920-192 1677,'0'0'74,"0"0"16,0 0-72,0 0-18,-5 10 0,5-10 0,0 0 158,-6 10 28,-5 0 6,5-1 0,1 1-96,5 5-19,0-5-4,0 5-1,0-1-36,5 1-7,1 0-1,0 0-1,-1-1-27,6 1 0,0 0 0,0-1 0,-5-4-12,5 0-8,-6 5-2,6-10 0,-11-5 40,11 5 8,0-5 2,1 0 0,-1-5-16,0 0-4,-6-5 0,6 0 0,-5 0 12,-1 1 1,1-6 1,-6 0 0,5 0 3,-5 1 1,0-6 0,0 5 0,-11 1-2,11-6-1,-5 0 0,-1 1 0,1-1-11,-6 0-1,5 6-1,-5-1 0,0 0-10,0 5 0,0 5 0,-6-4 0,12 9-43,-6 0-7,0 4-2,0 6 0,5 10-8,1-5-1,-1-1-1,1 6 0,5-10-106,0 5-20,5-6-5,-5-9-478,0 0-95</inkml:trace>
          <inkml:trace contextRef="#ctx0" brushRef="#br0" timeOffset="6327.9148">6207-256 2188,'0'0'48,"0"0"11,0 0 1,0 0 1,0 0-49,0 0-12,0 0 0,0 0 0,0 0 105,0 0 19,-5 15 3,5-5 1,0 5-76,0-1-16,0-4-2,0 10-1,0-5-24,11 9-9,0-4 0,0 4 9,-5-4-36,10 0-7,1-1-2,5 1 0,-6 0 36,1-11 0,-6 1 0,0 0 0,6 0 16,-6-5 11,0 0 1,5-5 1,-5 0-17,-11 0-3,0 0-1,12-10 0,4 0 1,-10-5 0,-1 1 0,1-1 0,-6-5 7,0 1 2,0-1 0,0 0 0,-6-4 27,1 4 6,-6-5 1,0 6 0,-1-6-32,1 6-7,-5 4-1,5-5 0,-11 6-21,5-1-5,-5 0-1,0 5 0,0 0-40,5 5-8,-5 1-1,0 8-803,0 1-160</inkml:trace>
        </inkml:traceGroup>
      </inkml:traceGroup>
    </inkml:traceGroup>
    <inkml:traceGroup>
      <inkml:annotationXML>
        <emma:emma xmlns:emma="http://www.w3.org/2003/04/emma" version="1.0">
          <emma:interpretation id="{14B9F3FA-24A4-4822-BF22-82A2008A44FD}" emma:medium="tactile" emma:mode="ink">
            <msink:context xmlns:msink="http://schemas.microsoft.com/ink/2010/main" type="paragraph" rotatedBoundingBox="5892,11606 28017,10540 28091,12077 5966,131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090A88-704A-4B45-BD8F-B7216408D619}" emma:medium="tactile" emma:mode="ink">
              <msink:context xmlns:msink="http://schemas.microsoft.com/ink/2010/main" type="line" rotatedBoundingBox="5892,11606 28017,10540 28091,12077 5966,13143"/>
            </emma:interpretation>
          </emma:emma>
        </inkml:annotationXML>
        <inkml:traceGroup>
          <inkml:annotationXML>
            <emma:emma xmlns:emma="http://www.w3.org/2003/04/emma" version="1.0">
              <emma:interpretation id="{8817847C-ABB6-49B6-8BE9-FCA1190C45D5}" emma:medium="tactile" emma:mode="ink">
                <msink:context xmlns:msink="http://schemas.microsoft.com/ink/2010/main" type="inkWord" rotatedBoundingBox="5917,12156 7138,12078 7161,12434 5940,12512"/>
              </emma:interpretation>
              <emma:one-of disjunction-type="recognition" id="oneOf6">
                <emma:interpretation id="interp30" emma:lang="en-AU" emma:confidence="0">
                  <emma:literal>max</emma:literal>
                </emma:interpretation>
                <emma:interpretation id="interp31" emma:lang="en-AU" emma:confidence="0">
                  <emma:literal>mat</emma:literal>
                </emma:interpretation>
                <emma:interpretation id="interp32" emma:lang="en-AU" emma:confidence="0">
                  <emma:literal>man</emma:literal>
                </emma:interpretation>
                <emma:interpretation id="interp33" emma:lang="en-AU" emma:confidence="0">
                  <emma:literal>mate</emma:literal>
                </emma:interpretation>
                <emma:interpretation id="interp34" emma:lang="en-AU" emma:confidence="0">
                  <emma:literal>may</emma:literal>
                </emma:interpretation>
              </emma:one-of>
            </emma:emma>
          </inkml:annotationXML>
          <inkml:trace contextRef="#ctx0" brushRef="#br0" timeOffset="7319.3985">-722 899 1267,'-6'68'56,"6"-53"12,0-15-55,0 0-13,-5-10 0,5-4 0,0 14 220,0 0 42,0 0 8,0 0 2,0 0-166,0 0-33,0 0-6,11 9-2,-6 1-47,1 5-10,-1 5-8,1 4 12,0-4-12,-1-1 0,1-4 0,-1 0 0,6 10 0,-11-6 0,6 1 0,-1-1 0,1-4 0,-1-5 0,-5-10 0,0 0 0,0 0-17,0 0 1,0 0 0,0 0 0,0-5 1,6-5 1,-6 0 0,0-4 0,0-1 14,0 0 0,5-4 0,-5-1 0,0 0 0,0 1 0,6-1 0,-6 0 0,5 1 8,1-6-8,-1 5 12,1 1-12,-1-1 20,1 5-4,-6 1 0,6 4 0,-6 10 27,0 0 5,0 0 0,0 0 1,0 0-49,0 0 0,11 10 0,0 4 0,-6 1 0,1 5 0,5-1 0,-6 1 10,1 5-10,-1-6 0,6-4 0,-5 5 0,-1-6 0,1 6 0,-1-5 0,1-5 0,-6-10 0,0 0 0,6 10 0,-6-10 0,0 0 0,0 0 0,0 0 0,0 0 0,11-5 0,-6-5 0,6 0 0,-5-5 0,5-4 0,-6-1 0,6 0 0,0 1 0,0-11 0,-5 6 0,-6 4-10,5 0 10,7 6 0,-1-1 0,-6 0 0,-5 15 0,11-10 14,-11 10-4,11 0-1,6 5 0,-17-5 3,5 10 0,6 5 0,0-5 0,-5 4-12,5 6 12,-5 0-12,5 4 12,0-4-29,0 4-6,0 1-1,0 4 0,0 1-37,5-1-8,-5-4-2,12-1-673,-7-4-136</inkml:trace>
          <inkml:trace contextRef="#ctx0" brushRef="#br0" timeOffset="7694.2391">46 982 1569,'0'0'69,"0"0"15,-11-10-67,0 5-17,0 5 0,0-5 0,0 1 130,0 4 22,0 4 5,0 1 1,0-5-58,5 5-12,6-5-3,-11 10 0,5 0-43,1 5-9,-1 9-1,1-4-1,10 0-22,1-1-9,-1 1 8,-5 0-8,12-1 0,-7-4 0,6-5 0,-5 0 0,-6-10 0,11 4 0,-11-4 0,0 0 0,11-4 0,0-6 0,0 5 8,-11 5-8,0 0 17,0 0-1,11-10-1,-6-5 0,1 5-5,-1-4-1,-5 4 0,6-5 0,-6-5 0,0 1 0,0-1 0,0 1 0,0 9 3,0-5 1,0-5 0,0 10 0,0 10 3,0 0 1,0-19 0,0 9 0,0-5 4,0 15 1,0 0 0,0 0 0,0 0-9,11 15-1,-5-5-1,5 5 0,0-6-11,5 6 0,-5 0 9,0 0-9,0-1 0,0 6 0,0-5 0,-5-1 0,11 1-33,-6 0-2,0-5 0,0 5 0,0-6-39,0 1-8,0-5-2,-11-5 0,0 0-198,0 0-40</inkml:trace>
          <inkml:trace contextRef="#ctx0" brushRef="#br0" timeOffset="7866.3305">239 958 1317,'0'0'58,"0"-10"13,0 0-57,0 10-14,0 0 0,0 0 0,0 0 138,0 0 25,0 0 5,17-5 0,-6 0-49,6 5-11,-6 0-1,5 5-1,1 0-43,5 0-9,-5-10-2,-1 10 0,1 5-7,-1-1-1,1 6-1,-6-10 0,-11-5-86,0 10-17,5 10-3,1-11-1,-6-9-153,0 0-31,17 25-7,-17-25-1</inkml:trace>
          <inkml:trace contextRef="#ctx0" brushRef="#br0" timeOffset="8015.1144">483 820 1209,'0'0'53,"-11"10"12,-1-10-52,12 0-13,0 0 0,0 0 0,-11 10 276,11-10 52,-5 5 10,-6 9 2,0-4-224,0 5-46,5 5-9,-5-1-1,6-4-33,-1 5-7,1-1 0,5 6-1,0-10-113,0 4-22,0 1-5,5-5-965</inkml:trace>
        </inkml:traceGroup>
        <inkml:traceGroup>
          <inkml:annotationXML>
            <emma:emma xmlns:emma="http://www.w3.org/2003/04/emma" version="1.0">
              <emma:interpretation id="{B3D81C96-5DAE-47DC-8424-462F2ED4D31A}" emma:medium="tactile" emma:mode="ink">
                <msink:context xmlns:msink="http://schemas.microsoft.com/ink/2010/main" type="inkWord" rotatedBoundingBox="7769,11806 7807,12351 7385,12380 7347,11835"/>
              </emma:interpretation>
              <emma:one-of disjunction-type="recognition" id="oneOf7">
                <emma:interpretation id="interp35" emma:lang="en-AU" emma:confidence="0">
                  <emma:literal>$</emma:literal>
                </emma:interpretation>
                <emma:interpretation id="interp36" emma:lang="en-AU" emma:confidence="0">
                  <emma:literal>*</emma:literal>
                </emma:interpretation>
                <emma:interpretation id="interp37" emma:lang="en-AU" emma:confidence="0">
                  <emma:literal>h</emma:literal>
                </emma:interpretation>
                <emma:interpretation id="interp38" emma:lang="en-AU" emma:confidence="0">
                  <emma:literal>H</emma:literal>
                </emma:interpretation>
                <emma:interpretation id="interp39" emma:lang="en-AU" emma:confidence="0">
                  <emma:literal>K</emma:literal>
                </emma:interpretation>
              </emma:one-of>
            </emma:emma>
          </inkml:annotationXML>
          <inkml:trace contextRef="#ctx0" brushRef="#br0" timeOffset="8213.7057">715 908 2419,'0'-24'53,"5"14"11,6 0 3,6 5 1,-6 0-55,5-4-13,1-1 0,0 5 0,5-5 91,-6 0 15,1 5 3,-1-5 1,7 1-74,-7-1-14,1 5-3,-6 0-1,0 0 2,0 0 0,0 0 0,0 5 0,-11 0-134,0 0-26,0 0-6,5 0-1019</inkml:trace>
          <inkml:trace contextRef="#ctx0" brushRef="#br0" timeOffset="8398.7076">930 967 403,'0'54'36,"0"-44"-36,0 0 0,0-10 0,6 0 427,-6 0 78,0 0 16,11-15 3,0 6-303,0-6-61,0 5-12,0 0-2,0-5-66,0 6-12,0-6-4,0 0 0,0 5-43,-11 10-9,6 0-1,-6 0-1,0 0-46,11-5-8,0 0-3,-11 5-837,0 0-168</inkml:trace>
          <inkml:trace contextRef="#ctx0" brushRef="#br0" timeOffset="8626.1973">847 604 2260,'0'0'100,"0"0"21,0 0-97,0 0-24,0 0 0,0 0 0,0 10 119,0 4 18,0 1 4,6 5 1,-1 4-75,1 1-15,-1 0-4,1 4 0,5 10-30,0-4-6,0-6-2,-5 1 0,5-6-10,-6-4-16,6 14 4,0-4 1,-5-6-119,-1-4-24,1 0-5,-1-6-616,1-4-123</inkml:trace>
          <inkml:trace contextRef="#ctx0" brushRef="#br0" timeOffset="8789.7363">1013 545 345,'0'0'31,"0"0"-31,0 0 0,0 0 0,0 0 487,0 10 91,-5 0 18,5-1 4,5 1-375,1 5-75,-1 5-15,1 4-3,-1 1-68,6 9-12,0-4-4,0 14 0,6-5-48,-6 5-19,6 1 1,-1 4-906,1 5-180</inkml:trace>
        </inkml:traceGroup>
        <inkml:traceGroup>
          <inkml:annotationXML>
            <emma:emma xmlns:emma="http://www.w3.org/2003/04/emma" version="1.0">
              <emma:interpretation id="{49A03F2A-0CDB-4F07-B93B-7E466E431DF3}" emma:medium="tactile" emma:mode="ink">
                <msink:context xmlns:msink="http://schemas.microsoft.com/ink/2010/main" type="inkWord" rotatedBoundingBox="8581,11982 9231,11951 9270,12769 8620,12800"/>
              </emma:interpretation>
              <emma:one-of disjunction-type="recognition" id="oneOf8">
                <emma:interpretation id="interp40" emma:lang="en-AU" emma:confidence="0">
                  <emma:literal>of</emma:literal>
                </emma:interpretation>
                <emma:interpretation id="interp41" emma:lang="en-AU" emma:confidence="0">
                  <emma:literal>off</emma:literal>
                </emma:interpretation>
                <emma:interpretation id="interp42" emma:lang="en-AU" emma:confidence="0">
                  <emma:literal>Of</emma:literal>
                </emma:interpretation>
                <emma:interpretation id="interp43" emma:lang="en-AU" emma:confidence="0">
                  <emma:literal>oaf</emma:literal>
                </emma:interpretation>
                <emma:interpretation id="interp44" emma:lang="en-AU" emma:confidence="0">
                  <emma:literal>oof</emma:literal>
                </emma:interpretation>
              </emma:one-of>
            </emma:emma>
          </inkml:annotationXML>
          <inkml:trace contextRef="#ctx0" brushRef="#br0" timeOffset="9436.4623">2174 1100 1670,'-17'-15'74,"0"10"15,1 0-71,-6-4-18,0 4 0,5 0 0,-5-5 204,5 5 36,1 0 8,-1-5 2,6 5-132,0 1-26,6 4-6,5 0-1,-12 0-37,12 0-7,0 0-1,-5 9-1,-1 11-23,12 5-4,-6-1 0,5 1-1,1-1-11,11 1 0,-6-6-10,5 6 10,-5-5-13,6-1 3,-6-4 1,5 0 0,-4-5-21,-1-1-4,-6-4-1,-5-5 0,11-5 35,0 1 0,-11 4 0,6-15 0,-1 5 0,1-10 0,-6 1 0,0-1 0,-6-5-58,1 6-5,-1-6-1,6 1 0,-5-1 52,-1 5 12,1-4 0,5 9 0,-6 0 0,6 6 0,0 9 0,0-10 0,0 10 0,6-5 0,-6 5 0,11 0 0,5 5 0,-5 5 0,6-1 0,-1 1 0,-16-10 0,12 10 0,4 0 0,1 0 0,-1 0 0,1-1 10,5-4-2,-5 0 0,-1-5 0,1 0-8,-17 0 12,11 0-4,0-10 1,0 5 0,-11 5 0,5-9 0,1-1 1,-6-5 0,0 5 0,0-4 0,-6-1 16,1 0 3,-1-5 1,1 6 0,-6-6-42,0 0-9,5 1-2,-5-1 0,-5 0 37,-1-4 7,0 4 2,6-4 0,0-1-23,0 1 0,-5 9 0,10 5 0,1 0 0,5 10 0,0 0 0,0 0 0,0 0 0,0 0 0,5 15 0,1 5 0,10 4 0,1 6 0,-1-1 0,6 5 0,-5-4 29,5 9 2,-5 0 0,5 1 0,-6-1-40,-5 10-8,6 0-2,-6 0 0,0 1-26,-5 4-6,5 0-1,-6-5-783,1 5-157</inkml:trace>
          <inkml:trace contextRef="#ctx0" brushRef="#br0" timeOffset="9571.7338">2367 1513 2113,'0'0'93,"0"0"20,0 0-90,17-15-23,-12-5 0,12 1 0,-1-1 108,1 0 16,5 6 4,0-6 1,0 0-79,0 1-16,0 4-3,0-5-813,12 6-162</inkml:trace>
        </inkml:traceGroup>
        <inkml:traceGroup>
          <inkml:annotationXML>
            <emma:emma xmlns:emma="http://www.w3.org/2003/04/emma" version="1.0">
              <emma:interpretation id="{AFB6AE9C-006A-4481-929A-EC269576BEFB}" emma:medium="tactile" emma:mode="ink">
                <msink:context xmlns:msink="http://schemas.microsoft.com/ink/2010/main" type="inkWord" rotatedBoundingBox="9641,12005 10773,12134 10717,12623 9585,12494"/>
              </emma:interpretation>
              <emma:one-of disjunction-type="recognition" id="oneOf9">
                <emma:interpretation id="interp45" emma:lang="en-AU" emma:confidence="0">
                  <emma:literal>hair</emma:literal>
                </emma:interpretation>
                <emma:interpretation id="interp46" emma:lang="en-AU" emma:confidence="0">
                  <emma:literal>have</emma:literal>
                </emma:interpretation>
                <emma:interpretation id="interp47" emma:lang="en-AU" emma:confidence="0">
                  <emma:literal>harr</emma:literal>
                </emma:interpretation>
                <emma:interpretation id="interp48" emma:lang="en-AU" emma:confidence="0">
                  <emma:literal>hare</emma:literal>
                </emma:interpretation>
                <emma:interpretation id="interp49" emma:lang="en-AU" emma:confidence="0">
                  <emma:literal>hairs</emma:literal>
                </emma:interpretation>
              </emma:one-of>
            </emma:emma>
          </inkml:annotationXML>
          <inkml:trace contextRef="#ctx0" brushRef="#br0" timeOffset="10030.6281">3030 786 1764,'-22'-30'78,"16"25"16,6 5-75,-11-5-19,6-4 0,5 9 0,0 0 145,0 0 26,0 0 5,0 0 0,0 0-73,5 14-15,-5-4-4,6 10 0,-1 4-28,1 1-5,5 4-2,6 6 0,-6-1-49,5 0 0,-5-4-16,0 4 4,6 1 12,-6-6 0,-6-4 0,7 4 0,-1 1 0,0-6-11,-6-4 11,6-5-10,-5-1-3,-6-14-1,5 5 0,-5-5 0,0 0-16,0 0-3,0 0-1,0 0 0,6-5 42,-1-9 8,-5-1 1,6 0 1,-1-4-18,1-1 0,-1 5 8,1-4-8,-1-1 0,1 5 10,0 5-10,-1 0 8,1 1 9,-6 9 2,0 0 0,11-5 0,-6 5-11,6 5-8,0 0 9,0 4-9,0 6 8,0 5-8,0-1 0,6 1 0,0 0-18,-6-1-10,5-4-1,1 5-1,-6-1-111,5-4-23,-5 0-4,6-5-872</inkml:trace>
          <inkml:trace contextRef="#ctx0" brushRef="#br0" timeOffset="10382.0787">3577 1066 1713,'0'0'76,"0"0"16,-11-10-74,6 5-18,-1-5 0,-5 5 0,0 0 125,11 5 22,-11 0 4,11 0 1,-6 10-64,-5 0-12,6 0-2,-1 4-1,6 1-46,0 5-10,0-5-1,6 4-1,-1 1-15,1 4 0,-1-4 0,6-5 0,-11 0 0,6-6 0,5 1 0,-11-10 0,0 0 12,0 0-1,5 10 0,-5-10 0,0 0 9,0 0 1,12-10 1,-1 5 0,-11 5-1,5-10 0,1-4 0,-1-1 0,-5 5-3,6-5-1,-6 1 0,0-1 0,0-5 5,0 1 1,0-1 0,0 5 0,-6 1-2,6 4 0,0 10 0,0 0 0,0 0-1,0 0-1,0 0 0,0 0 0,0 0-19,0 0 8,0 0-8,11 5 0,0 4 0,6 6 0,-12-5-10,12 5 10,-6 0-44,6 4-2,-12 1 0,6-1 0,0 1-121,0-5-24,0-5-5,0-1-539,-5 1-108</inkml:trace>
          <inkml:trace contextRef="#ctx0" brushRef="#br0" timeOffset="10532.9434">3793 1090 806,'0'0'72,"0"0"-58,0 0-14,0 0 0,0 0 229,0 0 43,0 0 9,0 0 2,0 0-121,0 0-24,11 10-5,-11-10-1,5 15-68,1 0-15,-1-1-2,1 1-1,5 0-46,-6-1-12,-5-14 0,0 0-1,0 0-122,0 0-24,0 10-5</inkml:trace>
          <inkml:trace contextRef="#ctx0" brushRef="#br0" timeOffset="10790.1277">3815 982 230,'0'0'20,"0"0"-20,0 0 0,16 5 0,-5 0 235,0 5 42,-11-10 9,17 10 2,0-5-88,-6 4-16,-11-9-4,11 15-1,0 0-44,0 4-9,0-9-2,-6 5 0,6 0-24,0 0-4,-5-6-2,0 6 0,-6-15-20,11 10-4,-11-10-1,0 0 0,11 0-18,-11 0-4,5-5-1,6-5 0,-5 0-22,5-4-5,-6-6-1,6 5 0,-5-9-18,5 4 0,-6 0 0,1 1 0,5-1-80,-5 0-22,5 1-5</inkml:trace>
        </inkml:traceGroup>
        <inkml:traceGroup>
          <inkml:annotationXML>
            <emma:emma xmlns:emma="http://www.w3.org/2003/04/emma" version="1.0">
              <emma:interpretation id="{F9905137-EF69-4AA3-AE79-3327FC06444A}" emma:medium="tactile" emma:mode="ink">
                <msink:context xmlns:msink="http://schemas.microsoft.com/ink/2010/main" type="inkWord" rotatedBoundingBox="11299,11730 12449,11805 12417,12298 11267,12223"/>
              </emma:interpretation>
              <emma:one-of disjunction-type="recognition" id="oneOf10">
                <emma:interpretation id="interp50" emma:lang="en-AU" emma:confidence="0">
                  <emma:literal>999</emma:literal>
                </emma:interpretation>
                <emma:interpretation id="interp51" emma:lang="en-AU" emma:confidence="0">
                  <emma:literal>9999</emma:literal>
                </emma:interpretation>
                <emma:interpretation id="interp52" emma:lang="en-AU" emma:confidence="0">
                  <emma:literal>99</emma:literal>
                </emma:interpretation>
                <emma:interpretation id="interp53" emma:lang="en-AU" emma:confidence="0">
                  <emma:literal>9979</emma:literal>
                </emma:interpretation>
                <emma:interpretation id="interp54" emma:lang="en-AU" emma:confidence="0">
                  <emma:literal>9799</emma:literal>
                </emma:interpretation>
              </emma:one-of>
            </emma:emma>
          </inkml:annotationXML>
          <inkml:trace contextRef="#ctx0" brushRef="#br0" timeOffset="11611.1023">4826 565 403,'-11'14'17,"11"-14"5,0 0-22,0 0 0,0 0 0,0 0 0,0 0 290,0 0 54,-6-5 10,-5-4 2,0-1-174,-5 0-35,5 0-7,5 5-2,-5-5-30,0 1-5,0 4-2,0 0 0,5 0-58,6 5-12,0 0-3,-11 0 0,0 10-28,6-5 0,-6 0 0,5 4 0,-5-4 0,6 5 0,-1 0 0,6-10 0,0 0 0,0 0 0,0 10 0,0 4 0,6 1 11,-1 0-11,1 5 12,-1-6-12,-5-14 0,0 0 0,0 0 0,17 10-12,-6-5 0,0 0 1,-11-5 0,16 0 0,-4-5 11,-1 0-10,0 0 10,0-5-10,0-4 10,5 4 0,-5 5 0,0 0-8,0-5 8,-5 0 0,5 1 0,0-1 0,-5 0 13,-1 0-1,-5 10-1,0 0 0,6-10 5,-6 10 2,0 0 0,0 0 0,11 5-6,0 5 0,-11-10-1,5 10 0,-5-10-11,11 10 0,-5 9 9,5 6-9,-6-6 0,1 11 8,-1-1-8,1 6 0,0-6 0,5 6 0,-11-1 0,5-4 0,6-1-15,-5-4-1,-1-11 0,1 1 0,-1 5-41,1-6-9,-1-4-2,-5-10 0,11 5-168,-11-5-35</inkml:trace>
          <inkml:trace contextRef="#ctx0" brushRef="#br0" timeOffset="12213.3924">5180 614 230,'0'0'10,"0"0"2,0 0-12,0 0 0,0 0 0,0 0 0,0-10 316,0 10 61,0 0 12,0 0 3,0 0-192,0 0-37,-6-10-8,1 0-2,-1 0-40,6 10-8,0 0-1,-11-9-1,5-1-49,6 10-10,-11-5-1,0 0-1,0 0-22,11 5-5,-11 5-1,0-5 0,6 5-14,-6 0 0,5 5 0,6-10 0,0 0-13,0 0-3,-5 9 0,-1 6 0,6 0 3,6 0 0,-6-15 0,0 0 0,5 9 5,1 6 8,-1-5-13,-5-10 5,0 0-1,11 5 0,0 0 0,-11-5 0,0 0 9,11-10 0,0 5 0,0-5-8,0-4 8,-5 4 0,-6 10 8,11-5-8,-5-10 8,5 5-8,0 0 10,-6 1-10,6-1 13,-5 0-3,5 0-1,-11 10 0,0 0-1,0 0 0,0 0 0,0 0 0,0 0-8,11 10 10,0 0-10,0 5 10,-5-1-10,-1 6 10,6 4-10,-5 6 10,5-5-10,0-1 0,0 6 0,-6-1 0,6-4-30,-5-6 2,5 1 0,-6-5 0,7-1-36,-1 1-6,0-5-2,-11-10-658,5 5-132</inkml:trace>
          <inkml:trace contextRef="#ctx0" brushRef="#br0" timeOffset="13191.9486">5622 579 1677,'0'0'74,"-6"-5"16,-5-4-72,11 4-18,0 5 0,0 0 0,-16-5 150,5 0 26,-1 0 6,7 0 1,-6 0-83,11 5-16,0 0-3,-6-5-1,-5 0-40,0 0-9,-5 5-2,5 0 0,0 5-21,0 0-8,5 5 0,-5-5 0,5 5 0,1 5-12,-1-6 1,6-9 0,0 0-4,0 15-1,0-5 0,6 5 0,-6-15 0,5 14-1,1-4 0,5 0 0,-11-10 29,11 5 7,-11-5 1,17 5 0,-6-5-68,-11 0-12,0 0-4,0 0 0,11-5 103,-11 5 20,5-10 4,1 0 1,-1 0-74,6 1-14,-11 9-4,6-10 0,-6-5 28,11 0 8,-6 6 0,7-6 0,-7 5 4,-5-5 0,0 15 1,0 0 0,0 0-5,0 0 0,0 0-8,0 0 12,17 10-12,-12 0 0,1 0 0,5 0 0,-6-1 0,6 6 0,-5-5 0,5 5 0,-6 9 24,6 1 1,0-6 1,-5 1 0,0 5-26,-1-6-16,6 1 3,0 0 0,0-1-31,-5-4-7,-1 5-1,6-6 0,0 1-143,-5-5-29,-6-10-5</inkml:trace>
        </inkml:traceGroup>
        <inkml:traceGroup>
          <inkml:annotationXML>
            <emma:emma xmlns:emma="http://www.w3.org/2003/04/emma" version="1.0">
              <emma:interpretation id="{F9EF0AC3-9E5F-41A0-9F4C-27ADBE0AFFD4}" emma:medium="tactile" emma:mode="ink">
                <msink:context xmlns:msink="http://schemas.microsoft.com/ink/2010/main" type="inkWord" rotatedBoundingBox="12684,11656 13704,11676 13691,12324 12672,12304"/>
              </emma:interpretation>
              <emma:one-of disjunction-type="recognition" id="oneOf11">
                <emma:interpretation id="interp55" emma:lang="en-AU" emma:confidence="0">
                  <emma:literal>999</emma:literal>
                </emma:interpretation>
                <emma:interpretation id="interp56" emma:lang="en-AU" emma:confidence="0">
                  <emma:literal>199</emma:literal>
                </emma:interpretation>
                <emma:interpretation id="interp57" emma:lang="en-AU" emma:confidence="0">
                  <emma:literal>99</emma:literal>
                </emma:interpretation>
                <emma:interpretation id="interp58" emma:lang="en-AU" emma:confidence="0">
                  <emma:literal>9</emma:literal>
                </emma:interpretation>
                <emma:interpretation id="interp59" emma:lang="en-AU" emma:confidence="0">
                  <emma:literal>9999</emma:literal>
                </emma:interpretation>
              </emma:one-of>
            </emma:emma>
          </inkml:annotationXML>
          <inkml:trace contextRef="#ctx0" brushRef="#br0" timeOffset="13676.3535">6174 525 460,'0'0'20,"0"0"5,0 0-25,0 0 0,0 0 0,0 0 0,0 0 422,0 0 79,-5 5 16,5-5 3,0 0-325,0 0-66,-11 0-13,0 0-2,0 0-55,11 0-11,0 0-3,-11-5 0,0 5-21,-6 0-4,11 0 0,-5 5-1,0-5-19,0 10 0,0-5 0,0 5 0,6-5-9,-1 5-6,6-10-1,0 0 0,0 0-10,0 0-2,0 9-1,0 6 0,0-15-1,0 10 0,6 5 0,-6-15 0,0 0 2,5 9 1,-5-9 0,17 5 0,-6-10 7,-11 5 0,0 0 1,11 0 0,5-4 19,-5-1-10,1-10 10,-1 5-8,-6 0 8,-5 10 0,0 0 8,0 0-8,0 0 20,11-5-1,-11 5 0,0 0 0,0 0 3,0 0 1,0 0 0,0 0 0,0 0 0,6 5 0,5-5 0,0 5 0,0 0-7,-6 10-2,1 0 0,5 4 0,-6 6-5,1-6-1,0 6 0,-1 0 0,1-1-8,-1 1 0,1-6 0,-1 1 0,1-5 8,-1 4 0,1-4 0,5 0 0,-6-5-87,1-1-17,5 1-4,0 0-1,-11-10-197,11-5-39,17 0-8,-28 5-2</inkml:trace>
          <inkml:trace contextRef="#ctx0" brushRef="#br0" timeOffset="14063.9209">6462 628 1728,'-6'-39'76,"6"39"16,0 0-73,0 0-19,0 0 0,0 0 0,0 0 157,-5-10 28,-12 5 6,12 1 1,-7-6-52,7 5-9,-6 0-3,11 5 0,0 0-102,0 0-26,0 0 0,0 0 0,-11 5 0,0 5 0,0-1 0,11-9 0,0 0 12,0 0-2,0 0-1,0 20 0,0-5-9,0 4-12,0-4 2,5 0 1,1 0-44,-1-5-9,-5-10-2,0 0 0,0 0 52,0 0 12,0 0 0,0 0 0,0 0 0,0 0 0,11-5 0,0 0 0,-5-5-25,5 0-3,-5-5 0,-1 1 0,6 4 45,-11 10 9,0 0 2,0 0 0,17-10-28,-12 5 0,-5 5 0,0 0 0,0 0 56,0 0 7,0 0 1,0 0 0,11-5-52,-11 5-12,11 5 0,0 10 0,-5-1 0,5 1 0,-6 5 0,1-5 0,5 9 0,-5-4 0,5 4 0,-6-4 0,12 0 0,-12-1 0,6 1 0,-5-5 0,5-1-48,0 1-13,-6-5-3,6 0 0,-5-5-116,-6-5-24,11 0-5</inkml:trace>
          <inkml:trace contextRef="#ctx0" brushRef="#br0" timeOffset="14525.2839">6843 565 518,'0'0'23,"0"0"5,0 0-28,0 0 0,0-10 0,0 0 0,0-5 383,0 1 71,0 4 14,0 0 4,0 10-274,-6-15-54,6 5-12,-5 0-1,-1 1-48,1-1-10,5 0-1,-11 0-1,11 10-35,-6 0-8,-5-10 0,0 5-1,6 1-18,5 4-9,-11 4 10,11-4-10,0 0-8,-11 15-8,5 0-2,6 5 0,0-6-11,0 6-3,0-5 0,0 4 0,0 1-12,0-10-4,0-10 0,0 0 0,0 0 6,6 15 1,5-1 0,-6-4 0,-5-10 14,0 0 3,0 0 1,0 0 0,0 0 23,11-5 0,0-5-9,0 5 9,-11 5 0,0 0 16,0 0-4,11-4 0,-5-6 18,5 0 3,-6 0 1,6 0 0,-5 0 28,0 1 6,-1-1 0,-5 10 1,6-10-44,-6 10-9,0 0-1,0 0-1,0 0 19,11 10 4,-6 5 1,6-1 0,-5 6-6,5-10-2,-6 0 0,1 9 0,5 1-14,-6 9-2,6 1-1,-5-1 0,0 1-5,5 4 0,-6-9-8,6 4 12,-11 1-12,6 4 0,5-5 0,-6 6 0,6-1-28,-11-9-8,6-6-1,-1 1-903,-5-5-180</inkml:trace>
        </inkml:traceGroup>
        <inkml:traceGroup>
          <inkml:annotationXML>
            <emma:emma xmlns:emma="http://www.w3.org/2003/04/emma" version="1.0">
              <emma:interpretation id="{044AEDE5-9386-49A4-990F-8AD1269F0079}" emma:medium="tactile" emma:mode="ink">
                <msink:context xmlns:msink="http://schemas.microsoft.com/ink/2010/main" type="inkWord" rotatedBoundingBox="15251,11774 15335,11365 15404,11379 15319,11788"/>
              </emma:interpretation>
              <emma:one-of disjunction-type="recognition" id="oneOf12">
                <emma:interpretation id="interp60" emma:lang="en-AU" emma:confidence="0">
                  <emma:literal>:</emma:literal>
                </emma:interpretation>
                <emma:interpretation id="interp61" emma:lang="en-AU" emma:confidence="0">
                  <emma:literal>;</emma:literal>
                </emma:interpretation>
                <emma:interpretation id="interp62" emma:lang="en-AU" emma:confidence="0">
                  <emma:literal>!</emma:literal>
                </emma:interpretation>
                <emma:interpretation id="interp63" emma:lang="en-AU" emma:confidence="0">
                  <emma:literal>T</emma:literal>
                </emma:interpretation>
                <emma:interpretation id="interp64" emma:lang="en-AU" emma:confidence="0">
                  <emma:literal>£</emma:literal>
                </emma:interpretation>
              </emma:one-of>
            </emma:emma>
          </inkml:annotationXML>
          <inkml:trace contextRef="#ctx0" brushRef="#br0" timeOffset="16750.458">8705 142 2530,'0'0'112,"0"0"24,0 0-109,0 0-27,0 0 0,0 0 0,0-10 106,0 10 16,-5-9 3,5 9 1,0-10-73,0 10-14,5-10-3,-5 10-1,0 0-35,0 0 0,0 0 0,0 0 0,0 0-224,0 0-51</inkml:trace>
          <inkml:trace contextRef="#ctx0" brushRef="#br0" timeOffset="16890.2102">8595 506 1728,'0'0'153,"0"0"-122,0 0-31,11-5 0,-6 0 154,1 0 25,5 0 5,-6 0 0,6-5-140,-5 5-29,11 0-6,-6-4-1081</inkml:trace>
        </inkml:traceGroup>
        <inkml:traceGroup>
          <inkml:annotationXML>
            <emma:emma xmlns:emma="http://www.w3.org/2003/04/emma" version="1.0">
              <emma:interpretation id="{53A2850D-BF0F-4EBE-947D-7F4E6F0693C9}" emma:medium="tactile" emma:mode="ink">
                <msink:context xmlns:msink="http://schemas.microsoft.com/ink/2010/main" type="inkWord" rotatedBoundingBox="15819,11631 15835,11630 15836,11645 15820,11646"/>
              </emma:interpretation>
              <emma:one-of disjunction-type="recognition" id="oneOf13">
                <emma:interpretation id="interp65" emma:lang="en-AU" emma:confidence="0">
                  <emma:literal>`</emma:literal>
                </emma:interpretation>
                <emma:interpretation id="interp66" emma:lang="en-AU" emma:confidence="0">
                  <emma:literal>-</emma:literal>
                </emma:interpretation>
                <emma:interpretation id="interp67" emma:lang="en-AU" emma:confidence="0">
                  <emma:literal>_</emma:literal>
                </emma:interpretation>
                <emma:interpretation id="interp68" emma:lang="en-AU" emma:confidence="0">
                  <emma:literal>.</emma:literal>
                </emma:interpretation>
                <emma:interpretation id="interp69" emma:lang="en-AU" emma:confidence="0">
                  <emma:literal>~</emma:literal>
                </emma:interpretation>
              </emma:one-of>
            </emma:emma>
          </inkml:annotationXML>
          <inkml:trace contextRef="#ctx0" brushRef="#br0" timeOffset="17017.2662">9164 363 979,'0'0'43,"0"0"9,0 0-41,0 0-11,0 0 0,0 0 0,0 0 347,0 0 67,0 0 14,0 0-978,16 0-195</inkml:trace>
        </inkml:traceGroup>
        <inkml:traceGroup>
          <inkml:annotationXML>
            <emma:emma xmlns:emma="http://www.w3.org/2003/04/emma" version="1.0">
              <emma:interpretation id="{9AD4F141-1D9F-4DA4-8D48-78A7009F84DA}" emma:medium="tactile" emma:mode="ink">
                <msink:context xmlns:msink="http://schemas.microsoft.com/ink/2010/main" type="inkWord" rotatedBoundingBox="16622,11030 18230,11200 18159,11865 16552,11695"/>
              </emma:interpretation>
              <emma:one-of disjunction-type="recognition" id="oneOf14">
                <emma:interpretation id="interp70" emma:lang="en-AU" emma:confidence="0">
                  <emma:literal>there</emma:literal>
                </emma:interpretation>
                <emma:interpretation id="interp71" emma:lang="en-AU" emma:confidence="0">
                  <emma:literal>There</emma:literal>
                </emma:interpretation>
                <emma:interpretation id="interp72" emma:lang="en-AU" emma:confidence="0">
                  <emma:literal>these</emma:literal>
                </emma:interpretation>
                <emma:interpretation id="interp73" emma:lang="en-AU" emma:confidence="0">
                  <emma:literal>the</emma:literal>
                </emma:interpretation>
                <emma:interpretation id="interp74" emma:lang="en-AU" emma:confidence="0">
                  <emma:literal>where</emma:literal>
                </emma:interpretation>
              </emma:one-of>
            </emma:emma>
          </inkml:annotationXML>
          <inkml:trace contextRef="#ctx0" brushRef="#br0" timeOffset="18848.0252">9982 309 1785,'-11'5'159,"5"10"-127,1-10-32,-6-5 0,-6-5 76,11 5 8,1-5 3,5 5 0,-6-10 10,1 10 3,5-10 0,0 5 0,11 0-39,-6 1-7,1-6-2,-1 5 0,12-5-17,0 5-4,-6 0-1,5 0 0,1-5-20,5 6-10,0-1 10,0 0-10,-5 0-11,5 0-8,5-5-1,-4 5-1,-1 0-73,0 0-14,0-5-4,6 6-974</inkml:trace>
          <inkml:trace contextRef="#ctx0" brushRef="#br0" timeOffset="19081.3544">10170-108 460,'0'0'20,"0"0"5,-11-5-25,11 5 0,0 0 0,0 0 0,-17 0 368,6 0 68,11 0 13,0 0 3,0 0-292,0 0-60,0 15-11,0 4-2,5 1-57,-5 4-11,0 6-3,11-1 0,1 1-16,-1 4 0,-11 1 0,5 4 0,-5-5 0,11 6-12,0-6 1,-5 5 1,-6-4-42,0-6-8,5 5-1,-5-4-619,6-6-124</inkml:trace>
          <inkml:trace contextRef="#ctx0" brushRef="#br0" timeOffset="19653.8967">10346-197 1825,'0'0'80,"0"0"18,0 0-78,0 0-20,-5 5 0,-1 5 0,1 0 84,5 0 14,0 4 2,0 6 1,-6 0-29,12 4-7,5 6-1,-6 4 0,-5-4-39,0 4-8,11 5-1,1-4-1,-1 4-24,-6-5-5,-5 6-1,6-6 0,-1-5 15,6 1 0,0-5 0,0-6 0,0 1 0,-5-10 0,5-1 0,0-4 0,-5-5 12,5-5 6,-6 1 1,6-1 0,-11-10-31,6 5-5,5-5-2,-6 1 0,-5-1 19,6 0 0,-1-5 0,1 6 0,5-1 13,-6 5 7,-5-5 0,0 15 1,11-9-33,-11 9-8,0 0 0,0 0-1,0 0 68,0 0 13,0 0 4,0 0 0,-5 14-83,5 1-16,0 5-3,5-6-1,-5 6 25,11 0 5,1-5 1,10 4 0,-6-4 8,1 0-8,-1-1 8,6-4-8,1 5 8,4-5-8,-5-5 8,0 0-8,1-1 8,-1-4 0,-6 0 0,-5-4 0,6-6 9,-6 5-9,0-10 12,0 0-12,-5 1 16,5-6-3,0 5-1,-11-4 0,5-1-2,-5 0-1,-5 6 0,5-1 0,-6 0-1,1 0 0,-6 6 0,-1-1 0,12 0-8,-5 5 0,-6 0 0,0 5 0,-6 0 0,1 5-16,5 0 4,-11 10 1,-1-6-1,7 6 0,16 5 0,5-5 0,-10 4 12,10 1-12,1 0 12,5-6-12,0 6 12,-5-5 0,5-1 0,0-4 0,0 0 0,0-5 0,5 0 0,1 0 0,-1-5 0,1 0-12,0 0 12,-6-5-12,0 0-51,0 0-10,5-5-3,-5 5-940</inkml:trace>
          <inkml:trace contextRef="#ctx0" brushRef="#br0" timeOffset="20169.8981">11126 349 1695,'0'0'75,"0"0"16,0 0-73,0 0-18,0 0 0,0 0 0,0 14 148,0-14 25,0 0 6,0 10 1,0-10-88,5 15-16,-5-15-4,0 15-1,0-15-38,0 0-7,0 0-2,6 14 0,-6-14-9,0 0-3,0 0 0,0 0 0,0 0-12,0 0 9,5 10-9,-5-10 8,0 0-8,0 0 0,0 0 0,0 0 0,0 0 0,0 0 0,6-5 0,-6-5 0,0-4 0,0 4 0,0-5 0,0 5-11,0-4 11,5-1 0,1 0 0,5 0-8,-6 1 8,6 4 0,-5 0 0,-1 5 0,6-5 0,1 10 0,-1-5 0,0 5 0,0 0 0,5 0 0,1 0 0,-1 5 0,-5 0 0,6-5 0,0 5 0,5-5 0,0 0 0,-6 0 8,1 0-8,0 0 11,-17 0-11,0 0 8,11-10-8,-6 5 8,12 0-8,-17 5 0,0 0 0,5-9 8,1 4 0,-6 5-8,0-10 12,-6 0-4,6 5-8,-5-5 8,-6 5-8,0 0 8,0 0-8,-6 5 0,0-4-10,1 8 10,-6-4-17,0 0 2,-1 5 1,1 0 0,6 0 14,-1 5 0,6 5 0,0 0-9,0-1 9,6 1 0,-1 5 10,6-1-10,6 6 9,5-5-9,-6 4 8,12 1-8,-1-6 0,1 1 0,10 0 0,1-6 0,-6 1-30,6 0-5,5-5-1,6-5-758,-1-1-152</inkml:trace>
        </inkml:traceGroup>
        <inkml:traceGroup>
          <inkml:annotationXML>
            <emma:emma xmlns:emma="http://www.w3.org/2003/04/emma" version="1.0">
              <emma:interpretation id="{0D265597-DBBB-4A34-B4A5-6B89D0A3FCD0}" emma:medium="tactile" emma:mode="ink">
                <msink:context xmlns:msink="http://schemas.microsoft.com/ink/2010/main" type="inkWord" rotatedBoundingBox="18950,11401 19978,11351 19997,11732 18968,11782"/>
              </emma:interpretation>
              <emma:one-of disjunction-type="recognition" id="oneOf15">
                <emma:interpretation id="interp75" emma:lang="en-AU" emma:confidence="0">
                  <emma:literal>are</emma:literal>
                </emma:interpretation>
                <emma:interpretation id="interp76" emma:lang="en-AU" emma:confidence="0">
                  <emma:literal>ave</emma:literal>
                </emma:interpretation>
                <emma:interpretation id="interp77" emma:lang="en-AU" emma:confidence="0">
                  <emma:literal>aye</emma:literal>
                </emma:interpretation>
                <emma:interpretation id="interp78" emma:lang="en-AU" emma:confidence="0">
                  <emma:literal>and</emma:literal>
                </emma:interpretation>
                <emma:interpretation id="interp79" emma:lang="en-AU" emma:confidence="0">
                  <emma:literal>awe</emma:literal>
                </emma:interpretation>
              </emma:one-of>
            </emma:emma>
          </inkml:annotationXML>
          <inkml:trace contextRef="#ctx0" brushRef="#br0" timeOffset="20629.7161">12739 314 1324,'-22'-5'118,"11"0"-94,-6 0-24,-5-4 0,-5-6 196,5 0 34,-6-5 7,0 6 2,1-1-95,-1 0-20,0 0-3,1 6-1,-1-6-64,6 5-12,-6 5-4,12 0 0,-1 0-16,6 5-3,11 0-1,-5 5 0,-1 5-12,6 5-8,-5 0 8,5 4-8,0 1 0,0 4 0,-11 1-12,11 0 4,0-1 8,11-4 0,0 4 0,0-4 0,5 0-16,-5-6 3,0-4 0,6 5 0,0-10 13,-17-5 0,11 5 0,5-10 0,6 0 0,-5 0 0,-6-10 0,0 1 10,0-1 0,6-5 0,-12 1 0,12-6 0,-12 5 0,1 1 0,5-1 0,-6 5 0,1 1 2,-1 4 1,6 0 0,-11 10 0,0 0 4,0 0 1,0 0 0,0 0 0,12 5-18,-1 5-12,5 4 1,-5 1 1,0 5-2,0-1-1,0 1 0,0 0 0,0-1-29,1-4-6,-7 0 0,6 4-1,-5-4-99,5 0-19,-6-5-4,-5-10-861</inkml:trace>
          <inkml:trace contextRef="#ctx0" brushRef="#br0" timeOffset="21093.9901">12833 290 1324,'0'0'118,"0"0"-94,0 9-24,0 6 0,0-5 200,0-10 36,0 15 8,0-5 0,6 4-92,-6-14-18,0 0-4,0 10-1,0-10-57,0 0-12,0 0-3,0 0 0,5 15-26,-5-15-6,0 0-1,0 0 0,0 0-9,0 0-3,0 0 0,0 0 0,0 0-2,0 0-1,0 0 0,0-15 0,6 5-9,-1 0 12,1 1-12,-1 4 12,6-10-12,0 10 10,0 0-10,0-5 10,0 5-10,6-4 0,5 4 0,0 0 0,-5 0 0,10 0 0,-4 5 0,-1 0 0,-6 0 0,6 0 0,-5 0 0,5-5 0,0 5 0,0 0 0,0 0 0,0-5 0,-5 5 0,0-5 0,-6 5 0,-11 0 0,16-5 0,-5-5 0,-11 10 0,6-4 0,-6 4 0,5-10 0,-5 0 0,6 0 0,-6-5-9,-6 5 9,6-4 0,-5 4 0,-6 0-9,5 0 9,-10 0 0,5 6-9,-6-6-3,0 5-1,-5 5 0,11 0 0,-5 5-2,-1 5 0,6-1 0,0 1 0,-6 10 3,12-1 0,-6 1 0,5 0 0,6 4 12,11 6 12,-5-6-3,-1 6 0,1-6-9,5 1 0,0 0 0,11-6 0,0 1-19,11-10 1,1-1 0,4-4-839,-5-10-168</inkml:trace>
        </inkml:traceGroup>
        <inkml:traceGroup>
          <inkml:annotationXML>
            <emma:emma xmlns:emma="http://www.w3.org/2003/04/emma" version="1.0">
              <emma:interpretation id="{B4F7DE7E-FA11-49AA-AFA8-CF071CBAA60F}" emma:medium="tactile" emma:mode="ink">
                <msink:context xmlns:msink="http://schemas.microsoft.com/ink/2010/main" type="inkWord" rotatedBoundingBox="20700,11100 23502,11117 23498,11838 20695,11821"/>
              </emma:interpretation>
              <emma:one-of disjunction-type="recognition" id="oneOf16">
                <emma:interpretation id="interp80" emma:lang="en-AU" emma:confidence="0">
                  <emma:literal>900000</emma:literal>
                </emma:interpretation>
                <emma:interpretation id="interp81" emma:lang="en-AU" emma:confidence="0">
                  <emma:literal>90000</emma:literal>
                </emma:interpretation>
                <emma:interpretation id="interp82" emma:lang="en-AU" emma:confidence="0">
                  <emma:literal>9000000</emma:literal>
                </emma:interpretation>
                <emma:interpretation id="interp83" emma:lang="en-AU" emma:confidence="0">
                  <emma:literal>9600000</emma:literal>
                </emma:interpretation>
                <emma:interpretation id="interp84" emma:lang="en-AU" emma:confidence="0">
                  <emma:literal>9060000</emma:literal>
                </emma:interpretation>
              </emma:one-of>
            </emma:emma>
          </inkml:annotationXML>
          <inkml:trace contextRef="#ctx0" brushRef="#br0" timeOffset="25224.9267">14292-10 2422,'0'0'53,"0"0"11,-6-10 3,1 0 1,-1 0-54,1-4-14,-6-1 0,0 5 0,0-5 68,5 6 10,-5-1 2,-5 0 1,4-5-37,-4 5-7,5 1-1,0 4-1,5 0-20,-5 5-4,0 0-1,-5 5 0,10 0-10,1 4 0,-7 11 0,1 0 0,6 4 0,-1 6-17,-5-1 4,6 6 1,-1-1 3,6-5 1,6 6 0,-6-6 0,5-4 8,1-1-10,-1 1 10,6-5-10,-5-11-1,5 6 0,0-10 0,0 0 0,6-5-2,-6 0-1,0-5 0,0-5 0,0 0 14,0 1 0,0-11 0,-5 0-9,5 6 9,-6-6 0,6 0 8,-5 1-8,-1 4 14,1-5-2,-1 6 0,1-6 0,5 5 5,-11 5 1,0 10 0,0 0 0,0 0 4,0 0 1,0 0 0,0 0 0,11 10-10,-6 5-1,1 5-1,-6-1 0,5 1-11,1 4 0,0 6 9,-1-1-9,1 1 0,-1 4 0,-5-4 0,6-1 0,-6 6-13,5-6-4,-5 0-1,0 1 0,6-6-22,-1 1-5,-5 0-1,6-6 0,-6-4-50,5-5-9,-5-10-3,0 0-630,0 0-126</inkml:trace>
          <inkml:trace contextRef="#ctx0" brushRef="#br0" timeOffset="25616.3412">14695 59 1911,'0'0'84,"0"0"19,0 0-83,0-10-20,-5-5 0,5 5 0,0 10 154,-6-10 26,1-4 6,-1 4 1,-5 0-70,11 10-13,0 0-4,0 0 0,-16 0-41,5 5-9,-1-5-2,1 10 0,0 5-27,0-1-5,6 6-2,-1 5 0,1-1-3,-1 6-1,-5-1 0,11 0 0,0 1-10,0-1-11,0 1 3,6-1 0,-1-9 8,1 0 0,5-1 0,0-4 0,5 0-25,-5-5-7,1-5 0,-12-5-1,16-5 33,-5 0 14,6 0-1,-1-10 0,1 5-13,-6-9 0,6-1 0,-6 0-10,0 1 1,-6-6 0,1 1 0,-1-1 0,-5 0 21,-5 6 5,-1-6 1,1 6 0,-6-1-4,5 5-1,-11 0 0,6 1 0,-5 4-13,-1 0 0,1 5 0,5 0 0,0 5-47,0 5-12,-6 0-2,6 5-1,5 0-139,1 4-28,5 6-6,0-5-839</inkml:trace>
          <inkml:trace contextRef="#ctx0" brushRef="#br0" timeOffset="25934.9522">15016 108 1994,'0'0'88,"0"0"19,-6-5-86,1 0-21,5 5 0,-11-5 0,5 5 165,-5-5 29,6 5 6,-6 5 0,5 0-109,1 0-23,-7 5-4,7 0 0,-1 4-46,6 6-9,-11-5-1,11 9-8,0-4 0,6 4 0,-1 1 0,1 4 0,5-9 8,0 5-8,6-11 0,-6 6 0,5-5 0,-5-5 0,11-5 0,-5-1 0,5 1 0,-5-10 0,-1-4 0,1-1 0,-6 0 10,5-5 2,-4 1 0,-1-11 0,0 5 16,0-4 3,0-1 1,-6 1 0,1-6 3,-6 6 1,5-6 0,-5 6 0,-5-1-10,-1 0-2,1 1 0,-6 4 0,0 1-24,0-1 8,-6 5-8,-5 0 0,5 6-8,-10 4-8,5 5 0,-1 5-1,1 4-35,0 6-8,0 5 0,6-1-1,5 1-176,-1 5-35,1 4-8</inkml:trace>
          <inkml:trace contextRef="#ctx0" brushRef="#br0" timeOffset="26414.8054">15812 93 1728,'0'0'153,"0"0"-122,0 0-31,0 0 0,-6-10 154,6 10 25,0 0 5,-5 0 0,-7 0-65,7 0-14,5 0-2,-11 15-1,11-5-70,-6 5-15,6 4-2,0 6-1,-5-1-14,5 6 0,0-1 0,11 1-10,-6-1 10,1 1 0,5-1 0,6 1-8,-6-11 8,5 1 0,-5-5 0,-11-15 0,0 0-11,0 0 11,28 0-13,0 0 5,-6-10 8,-6 0 0,1-5 0,5-4 0,-11-6 22,0 1 3,0-1 1,0-5 0,0-4 9,-5 5 1,-6-6 1,5 6 0,-5-1-2,-5 6-1,-1-1 0,1-4 0,-6 4-18,0 1-4,-6 4-1,6 0 0,-11 1-11,5 4 0,-5 0 0,6 10 0,-1 0-44,-5 5 0,5 10-1,1 0 0,5 10-119,5-1-23,6 1-5,0 4-575,0 6-115</inkml:trace>
          <inkml:trace contextRef="#ctx0" brushRef="#br0" timeOffset="26750.4776">16198 123 1094,'0'0'97,"0"-15"-77,0 5-20,0-5 0,0 5 283,0-4 53,-5 4 10,-1-5 2,1 5-164,-1 0-32,1 1-8,-1 4 0,6 5-75,0 0-14,-11 0-3,11 0-1,0 0-36,0 10-7,-5 4-8,5 11 11,0-5-11,5-1-9,-5 6 9,6 4-13,-1-4-12,6-1-3,0 6 0,-5-6 0,5-4 2,0 0 0,0-1 0,0-9 0,0 0 14,6-10 4,-6 0 0,5 0 0,-16 0 8,11-10 9,6-5-1,0 1-8,-12-6 25,6 0-1,0-4-1,0-1 0,-5 1 8,-1-6 1,-5 6 1,0-1 0,0-4-7,-5 4-2,-1 5 0,-5-4 0,-5 4-9,5-4-3,-6 4 0,0 0 0,-5 6-28,6 4-7,-6 5-1,5 0 0,-5 5-34,5 10-7,1 5-2,5-1 0,0 6-145,5 0-30,-5-1-6</inkml:trace>
          <inkml:trace contextRef="#ctx0" brushRef="#br0" timeOffset="27113.133">16563-25 2718,'0'0'60,"0"0"12,0 0 2,0 0 2,0 0-60,0 0-16,0 0 0,0 0 0,-11 10 59,11-10 9,-11 10 1,0 5 1,0-1-40,5 11-8,6-5-2,0 4 0,0 1-9,0 4-3,6 5 0,5-4 0,-6-1-8,7 1 0,-7-1 0,6-9 8,0 0-8,6-6 0,-1-4 0,1 0 0,5 0 0,0-5 0,-5-5 0,-1 0 0,1-10 0,-1 0 0,1 0 0,-6-4 0,6-6 16,-1 0 2,-5-4 0,0 4 0,0-4 4,-5-1 1,-1 5 0,1-4 0,-6-6-7,-6 6 0,1-1-1,-1 1 0,-5-1-15,-5 5 0,-1-4 0,-5 4 0,5 1-27,-5 4-1,-5 0-1,-1 5 0,6 5-159,0 5-31,22 0-6,-22 15-2</inkml:trace>
        </inkml:traceGroup>
        <inkml:traceGroup>
          <inkml:annotationXML>
            <emma:emma xmlns:emma="http://www.w3.org/2003/04/emma" version="1.0">
              <emma:interpretation id="{DAED3CF7-3DF4-4415-8C88-0F30D99FB159}" emma:medium="tactile" emma:mode="ink">
                <msink:context xmlns:msink="http://schemas.microsoft.com/ink/2010/main" type="inkWord" rotatedBoundingBox="23810,11058 27994,10683 28106,11940 23922,12314"/>
              </emma:interpretation>
              <emma:one-of disjunction-type="recognition" id="oneOf17">
                <emma:interpretation id="interp85" emma:lang="en-AU" emma:confidence="0">
                  <emma:literal>pigeonholes</emma:literal>
                </emma:interpretation>
                <emma:interpretation id="interp86" emma:lang="en-AU" emma:confidence="0">
                  <emma:literal>pigeonhole</emma:literal>
                </emma:interpretation>
                <emma:interpretation id="interp87" emma:lang="en-AU" emma:confidence="0">
                  <emma:literal>pigeon-holes</emma:literal>
                </emma:interpretation>
                <emma:interpretation id="interp88" emma:lang="en-AU" emma:confidence="0">
                  <emma:literal>pigeonholed</emma:literal>
                </emma:interpretation>
                <emma:interpretation id="interp89" emma:lang="en-AU" emma:confidence="0">
                  <emma:literal>Pigeonholes</emma:literal>
                </emma:interpretation>
              </emma:one-of>
            </emma:emma>
          </inkml:annotationXML>
          <inkml:trace contextRef="#ctx0" brushRef="#br0" timeOffset="31270.6779">17281 334 2545,'0'0'56,"0"0"11,0-10 2,0 10 3,0 0-57,0 0-15,0 0 0,0 0 0,0 0 47,0 0 6,-5 15 2,-1 4 0,6 1-44,-5 5-11,5 9 0,0-5 0,-6 1 0,6 4 0,0 6 0,0-6-11,0 0-9,6 6-1,-6-11-1,0 1 0,5-6 22,-5-4 0,0-1 0,0-4 0,-5-5-56,5-10-6,0 0-2,0 0 0,0 0 51,-6-10 13,1-5 0,-1-4 0,1-6-10,5-4 10,-6-1-12,1-9 12,5 0-8,0-1 8,5-4 0,1-5 0,-1 10-12,6-5 12,-5 9-12,10 1 12,1-1 30,-6 6 13,0-1 2,6 11 1,-1-1 3,-5 0 1,6 6 0,5 4 0,-5 0-29,-1 5-5,1 5-2,-17 0 0,16 0-3,-10 5-1,-6-5 0,11 10 0,0 5 10,-11-1 1,6 1 1,-6 0 0,-6 5-2,0-6-1,-10 6 0,5 0 0,0-1-19,0-4 0,-11 5 0,0-6 0,10 1 0,1 0 0,0-15 0,6 5 0,-6 0-51,0-5-10,0 0-3,0-10 0,0 5-182,0-5-37</inkml:trace>
          <inkml:trace contextRef="#ctx0" brushRef="#br0" timeOffset="31402.0242">17619 162 1440,'0'0'128,"0"0"-103,5 10-25,1-1 0,-1 1 150,1 5 25,-6 5 5,5-6 0,1 11-104,-1-5-22,1-1-4,-1 6-699,1-1-140</inkml:trace>
          <inkml:trace contextRef="#ctx0" brushRef="#br0" timeOffset="31549.4233">17713 59 1918,'0'0'85,"0"0"18,-6-10-83,0 0-20,6 0 0,0 10 0,6-10 20,-6 10-1,0 0 0,0 0 0,11-5-76,6 5-15,-1 5-4</inkml:trace>
          <inkml:trace contextRef="#ctx0" brushRef="#br0" timeOffset="32136.1958">18039 142 1782,'0'0'79,"0"0"16,-12-5-76,7 5-19,-6-5 0,0 5 0,5-5 144,-5 1 26,-5 4 5,5 0 1,0 0-100,-6 4-20,6 1-4,0 0-1,0 0-39,5 5-12,1 5 8,-1-1-8,1-4 0,5 10 0,0-5-13,5-1 5,1 6 8,-1-5 0,1 0 0,5-1-8,-11-14 8,11 5-8,-11-5 8,0 0-8,11 5 8,6-10 0,-6 0 0,0 0-8,5-4 8,-5-1 0,6-5 0,-12-5 0,6 1 11,-5-1-3,5 0 0,0 1 0,-5 4 28,-1-5 4,1 6 2,-1-1 0,6 0-16,-11 5-3,0 10-1,0 0 0,0 0 9,0 0 1,0 0 1,6 20 0,-6 0-14,0 4-3,5 1-1,1 14 0,-6-5-6,5 6-1,1 4 0,-1 5 0,1 5-8,-1 0 0,1 0 0,0 0 0,-1 0-24,-5 0 0,0-5 0,6 5 0,-1-14-53,1-1-11,-12-5-3,6-4-722,0-6-145</inkml:trace>
          <inkml:trace contextRef="#ctx0" brushRef="#br0" timeOffset="32250.3235">18260 344 806,'0'0'36,"0"0"7,0 0-35,0 0-8,0 0 0,0 0 0,0 0 352,11-10 68,0 0 13,5 0 3,6 0-273,-5-4-55,0 4-12,-1 0-1,1 0-51,-1 0-9,-5 0-3,0 1 0,0-1 1,0 0 0,-5 0 0,5 0 0,-5 0-15,-1 1-3,-5-1-1,6 0 0,-6 0-14,0 0 9,0 1-9,0-1 8,-6 5-8,1-5 0,-1 5 0,-5-5 0,-6 5 0,6 0 0,0 5-12,0 0 12,0 0-13,0 10 5,11-10 8,-11 10-13,0 5 13,0 0-12,5 4 12,1 1-12,-1-1 12,6 6 0,0 0 0,6-1-9,-6-4-17,5-1-3,7 1-1,-1 0 0,0-5-26,0-6-6,0 1-1,5 0 0,1-5-41,-1-5-9,-4 0-2,4-5 0,-5 0-50,6-5-11</inkml:trace>
          <inkml:trace contextRef="#ctx0" brushRef="#br0" timeOffset="32496.1085">18602 167 1440,'0'0'64,"0"0"12,0 0-60,0 0-16,0 0 0,0 0 0,0 0 177,0 0 33,-11 0 6,11 0 2,-5 10-94,-1-1-20,1 1-3,-1 5-1,6 0-56,6-1-12,-6 6-3,5 0 0,1-10-21,5 4-8,-6 1 0,6-5 0,0 0 0,0-5 0,6 0 0,-6-5 0,-11 0 0,11 4 0,-11-4 0,11-4 0,0-1 15,0-5-3,-5 0-1,5 0 0,-11-5 16,5 1 3,-5-1 1,0 5 0,0-5-1,-5 1 0,5-1 0,-6 0 0,1 0-14,-1 1-2,-5 4-1,6-5 0,-6 5-13,5 0-12,-5 6 3,11 4 0,0 0-59,0 0-12,-6 0-3,6 0 0,-11 4-178,11-4-36</inkml:trace>
          <inkml:trace contextRef="#ctx0" brushRef="#br0" timeOffset="32765.5067">18762 137 921,'0'0'82,"0"0"-66,0 0-16,17 0 0,-6 5 227,0 0 41,-11-5 9,6 10 2,5 5-132,-6-1-27,1 6-4,-6 0-2,5-1-54,1 6-12,-6-5-1,5-1-1,1 1-26,-6 0-6,5-6-1,1-4 0,-1 5-2,-5-15-1,6 5 0,-6-5 0,5 0 1,7 0 0,-1-5 0,-6 0 0,6-10 9,0 0 3,-5 1 0,5-6 0,0 0-8,5-4-2,-5-1 0,1 1 0,-1-1 17,5 1 3,-5-1 1,0 0 0,0 6-1,0-1 0,0 10 0,0 1 0,-11 9-13,0 0-4,0 0 0,0 0 0,6 14-16,5 1 0,-5 0-11,5 4 11,-11 1-188,5 0-30</inkml:trace>
          <inkml:trace contextRef="#ctx0" brushRef="#br0" timeOffset="33208.4559">19696-437 1324,'0'0'59,"0"0"12,0 0-57,0 14-14,-5 1 0,5 0 0,0 4 214,0 1 40,0 10 8,5 4 2,-5 0-163,6 1-32,-1 9-6,1 5-2,-1-5-33,1 0-8,-1 6 0,1-6-1,-6-5-9,0-5-2,6 1 0,-1-6 0,-5-4-8,11-5 0,-5-1 9,-1-9-9,6-5 18,0 0-1,0 0 0,6-10 0,-12 0 3,6-5 0,1-5 0,-1 1 0,0-1 5,0-5 2,5 1 0,-5-6 0,6 5 9,-6-4 1,-11-1 1,11 6 0,-5 4-20,5 0-4,-6 5-1,1 0 0,-6 10-13,11-4 11,-11 4-11,0 0 10,16 9-10,-5 6 0,0 0 0,0 5 0,0-6-22,1 6-3,-1 0-1,5-6 0,-5 1-218,6 0-44,-1-5-9</inkml:trace>
          <inkml:trace contextRef="#ctx0" brushRef="#br0" timeOffset="33457.4278">20265 83 633,'0'0'56,"0"0"-44,0 0-12,0 0 0,-11 0 283,0 5 54,11-5 11,-11 5 3,11-5-166,0 0-33,-5 15-6,-1 0-2,12-6-82,-1 1-17,-5 5-3,6-5-1,10 4-24,-10-9-5,11 0 0,-6 0-1,0 0 17,5-5 3,-5 0 1,0 0 0,0-5-8,6 0-2,-12 0 0,7 0 0,-1 1 22,-11 4 4,5-10 0,1 0 1,-6 0-14,0-5-3,0 6-1,-6-6 0,1 0-4,-1 0-1,-11 1 0,6 4 0,0 0-38,-5 0-7,-6 5-1,5 0-1,-5 5-39,5 0-7,1 5-1,5 0-1,-11-5-124,11 5-25,5 5-5</inkml:trace>
          <inkml:trace contextRef="#ctx0" brushRef="#br0" timeOffset="34109.9493">20514-364 1756,'6'-19'78,"-1"9"16,1 0-75,-6 10-19,0-10 0,0 10 0,0 0 179,0 0 32,0 0 6,0 0 2,0 0-114,5 15-22,1 0-5,-6 14-1,0 1-34,0 4-7,5 0-2,1 11 0,-6-6-34,5 10 0,-5-10-12,6 5 3,5 1 9,0-6 12,0-5-2,6 1-1,-1-6-35,1 1-7,-1-6-2,1-4 0,0 0 19,-1-6 3,1-4 1,-6-5 0,-11-5 2,0 0 1,16-5 0,-10-5 0,5-4 9,0-1 0,0 0 8,0-5-8,0 1 14,-5-6-2,-1 6 0,1-6 0,5 0 22,-6 1 4,-10-6 1,5 6 0,5-1-24,-10 6-5,-6 4-1,5 0 0,1 0-9,-1 11 0,-5-1 0,0 5 8,0 5-8,5 4 0,6 6 0,0 5 0,-5-6-36,5 11-4,5 0 0,1-1 0,5 1 21,-5-6 4,5 1 1,5 0 0,1-6-3,-1 1-1,1-5 0,5 0 0,-5-5-27,5 0-6,0-1-1,0-4 0,-6 0 5,1 0 1,0-9 0,-1 4 0,-5-5 46,6 0 13,-6 0 1,5 0 0,-5-4 5,-5-1 1,0 0 0,5-4 0,0-1 4,-6 5 0,1-4 1,-1 4 0,1 0 9,-1-5 2,-5 11 0,6-6 0,-1 5-27,1 0-9,-1 0 0,1 6 9,-1-6-9,-5 10 0,11 0 0,6 0 0,-6 0 0,0 0 0,0 5 0,0 4 0,0 1 8,0 0-8,-5 0 12,5 5-4,0-6 14,0 11 2,-5 0 1,5-1 0,-6-4 12,6 10 3,-5-6 0,-1 1 0,6 0 2,-11-1 1,6-4 0,-6 0 0,0-1 1,0 1 0,0 0 0,-6-5 0,-5 5-1,6-6 0,-6 1 0,0 0 0,-6-5-23,0 0-5,-5-5-1,-5 0 0,-1 0-14,-11-5-12,1 5 3,-1-5 0,0 0-203,1 0-41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7:01:31.816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B4CBA201-65C9-4319-AF8F-08A767CC573C}" emma:medium="tactile" emma:mode="ink">
          <msink:context xmlns:msink="http://schemas.microsoft.com/ink/2010/main" type="writingRegion" rotatedBoundingBox="893,13259 20853,12822 20887,14364 926,14801"/>
        </emma:interpretation>
      </emma:emma>
    </inkml:annotationXML>
    <inkml:traceGroup>
      <inkml:annotationXML>
        <emma:emma xmlns:emma="http://www.w3.org/2003/04/emma" version="1.0">
          <emma:interpretation id="{31401B77-6D89-4F71-900B-C0595900743E}" emma:medium="tactile" emma:mode="ink">
            <msink:context xmlns:msink="http://schemas.microsoft.com/ink/2010/main" type="paragraph" rotatedBoundingBox="893,13259 20853,12822 20887,14364 926,148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D88463-6981-46D1-9C1E-2DBDCC18EBBB}" emma:medium="tactile" emma:mode="ink">
              <msink:context xmlns:msink="http://schemas.microsoft.com/ink/2010/main" type="line" rotatedBoundingBox="893,13259 20853,12822 20887,14364 926,14801"/>
            </emma:interpretation>
          </emma:emma>
        </inkml:annotationXML>
        <inkml:traceGroup>
          <inkml:annotationXML>
            <emma:emma xmlns:emma="http://www.w3.org/2003/04/emma" version="1.0">
              <emma:interpretation id="{A86B8B53-E600-4F02-80DB-30D2C8654623}" emma:medium="tactile" emma:mode="ink">
                <msink:context xmlns:msink="http://schemas.microsoft.com/ink/2010/main" type="inkWord" rotatedBoundingBox="896,13404 1873,13382 1890,14122 912,14143"/>
              </emma:interpretation>
              <emma:one-of disjunction-type="recognition" id="oneOf0">
                <emma:interpretation id="interp0" emma:lang="en-AU" emma:confidence="0">
                  <emma:literal>Let</emma:literal>
                </emma:interpretation>
                <emma:interpretation id="interp1" emma:lang="en-AU" emma:confidence="0">
                  <emma:literal>let</emma:literal>
                </emma:interpretation>
                <emma:interpretation id="interp2" emma:lang="en-AU" emma:confidence="0">
                  <emma:literal>Lt</emma:literal>
                </emma:interpretation>
                <emma:interpretation id="interp3" emma:lang="en-AU" emma:confidence="0">
                  <emma:literal>Lel_</emma:literal>
                </emma:interpretation>
                <emma:interpretation id="interp4" emma:lang="en-AU" emma:confidence="0">
                  <emma:literal>Lef</emma:literal>
                </emma:interpretation>
              </emma:one-of>
            </emma:emma>
          </inkml:annotationXML>
          <inkml:trace contextRef="#ctx0" brushRef="#br0">4 81 1728,'-5'-14'76,"5"4"16,5 0-73,-5 0-19,0-4 0,0 4 0,0 0 106,0 5 18,0 5 3,0 0 1,0 0 0,0 0 0,0 0 0,0 0 0,0 0-103,0 0-25,0 0 0,6 20 0,-6 4 0,5 1 0,-5 4 0,11 5 0,-5 6 27,-1-1 0,-5 0 0,12 5 0,-7 0-27,1-4 0,-6-6 0,5 0 0,1 0 0,5-4-16,-6-6 4,-5-4 1,6 0 0,-6-6 0,0 1 0,0-15 0,0 0 11,0 0-8,0 0 8,0 0-8,0 0 8,0 0 0,0 0 0,0-10 0,0-4 12,0 4 4,0 0 0,0 0 1,5 0-2,-5 10-1,6-10 0,-6 10 0,5-9 15,6 9 3,-11 0 1,11-5 0,6 10-33,0-5-16,-1 0 2,1 9 0,-6-4 14,5 5 0,6-5 0,1 5 10,-12 0-10,5 0-16,1-1 4,-1 1 1,1-5-45,-1 0-8,1 5-3,0-5 0,-6 0-204,0-5-41</inkml:trace>
          <inkml:trace contextRef="#ctx0" brushRef="#br0" timeOffset="331.8703">430 439 1036,'0'0'46,"0"0"10,0 0-45,0 0-11,11 5 0,-11-5 0,0 0 205,11 10 39,0-10 8,6 5 2,-12-5-106,6-5-22,0 0-4,6 0-1,-6 0-35,0 0-7,0-4-2,0 4 0,0-5-29,0 0-5,-5 0-2,-1 0 0,1 1-22,-6 9-5,5-10-1,-5 0 0,0 10-5,-5-15 0,-1 5-8,1 1 12,-1-1-12,-5 5 8,5-5-8,-10 5 0,5 0 0,-6 0 0,6 1 0,0 4 0,0 0-8,0 0-2,0 4 0,0-4 0,0 10-2,5-5-1,1 10 0,5 0 0,0-1 3,0 1 1,0 5 0,5-1 0,1 1 9,5-5 0,0 4 0,0 1-8,0-6 8,0 1 8,0 0-8,6 0 11,-1-1-11,-5-4 0,6 0 9,0 0-9,5 0 0,-11-1-18,5-4 3,-5-5 1,6 5-182,-6-5-37</inkml:trace>
          <inkml:trace contextRef="#ctx0" brushRef="#br0" timeOffset="533.823">684 326 1324,'0'0'118,"0"0"-94,0 0-24,0 0 0,0 0 192,0 0 35,0 0 6,0 0 2,11 5-87,6-5-18,-6 0-3,5 0-1,6 0-41,-5 0-8,0-5-1,-1 1-1,6-1-31,0 0-5,-5 5-2,-1-5 0,1 0-27,0 0-10,-1 5 0,-5 0 9,0-5-38,0 0-8,-11 5-2,0 0 0,0 0-168,11 0-33,-11 0-8,0 0 0</inkml:trace>
          <inkml:trace contextRef="#ctx0" brushRef="#br0" timeOffset="777.497">712-76 1036,'0'0'92,"-6"-9"-73,1-1-19,5 10 0,0 0 196,0 0 35,0 0 7,0 0 2,0-5-83,0 5-16,0 0-3,0 0-1,-6-20-44,6 20-9,6 25-1,-1 4-1,-5-4-10,6 4-1,5 1-1,-6-1 0,6 5-18,0 6-4,6 4-1,-1-5 0,7 5-23,-12 0-5,5 0-1,-5-4 0,6-6-18,-6-5 0,0-4 0,0-1 0,0-4-24,0-5-9,0-6-2,0 1-885,0-10-176</inkml:trace>
        </inkml:traceGroup>
        <inkml:traceGroup>
          <inkml:annotationXML>
            <emma:emma xmlns:emma="http://www.w3.org/2003/04/emma" version="1.0">
              <emma:interpretation id="{846C8CE4-5469-45B2-9334-D1335922B9FF}" emma:medium="tactile" emma:mode="ink">
                <msink:context xmlns:msink="http://schemas.microsoft.com/ink/2010/main" type="inkWord" rotatedBoundingBox="2674,13365 3568,13527 3451,14176 2556,14014"/>
              </emma:interpretation>
              <emma:one-of disjunction-type="recognition" id="oneOf1">
                <emma:interpretation id="interp5" emma:lang="en-AU" emma:confidence="0">
                  <emma:literal>20</emma:literal>
                </emma:interpretation>
                <emma:interpretation id="interp6" emma:lang="en-AU" emma:confidence="0">
                  <emma:literal>200</emma:literal>
                </emma:interpretation>
                <emma:interpretation id="interp7" emma:lang="en-AU" emma:confidence="0">
                  <emma:literal>20S</emma:literal>
                </emma:interpretation>
                <emma:interpretation id="interp8" emma:lang="en-AU" emma:confidence="0">
                  <emma:literal>20s</emma:literal>
                </emma:interpretation>
                <emma:interpretation id="interp9" emma:lang="en-AU" emma:confidence="0">
                  <emma:literal>2</emma:literal>
                </emma:interpretation>
              </emma:one-of>
            </emma:emma>
          </inkml:annotationXML>
          <inkml:trace contextRef="#ctx0" brushRef="#br0" timeOffset="6464.6815">1723 155 1782,'0'-15'79,"5"10"16,-5-5-76,0 1-19,0-1 0,6 0 0,-1-5 94,7 6 15,-7-6 3,1 5 1,5 0-39,0 5-8,5-4-2,1-1 0,-6 5-4,5 0 0,1 0-1,5 10 0,-11 0-43,0 5-16,0-1 11,0 6-11,0 5 0,0-1 0,0 11 0,1-1 0,-1 1 0,-6 4 0,-5 0 0,6-4 0,-6 4-20,0-5-6,-6 1-2,6-1 0,-5-4 2,5-1 0,-11-4 0,5-1 0,-5-4 14,0 0 2,0-5 1,0 4 0,0-9 9,0 0 0,5-5 10,6 0-10,0 0 0,0 0 0,-11 5 0,11-5-10,0 0 10,0 0 0,0 0 0,0 0 0,0 0 42,0 0 10,0 0 3,11-5 0,6 5-37,-1-5-7,1 0-2,-1 5 0,-4 0-9,-1 0 0,5 0 0,6 0 0,0 0 0,6-5-12,0 5 2,-6-4 1,5 4-191,1-5-37,16-10-8,-11-5-2</inkml:trace>
          <inkml:trace contextRef="#ctx0" brushRef="#br0" timeOffset="6764.9797">2314 165 1728,'0'0'76,"0"0"16,0 0-73,-11 5-19,6 4 0,-1 1 0,6 5 106,0 0 18,11-1 3,-5 6 1,5 0-52,0-1-9,5 6-3,-5-1 0,6 1 0,0-1 0,-1 1 0,1-6 0,-1-4-64,6 5 0,-5-6-8,0-4-1,-1-5 9,1 0 12,-6 0-2,0-5-1,-11 0-9,11-10 0,0 0 0,-6 0 0,1 1 53,-1-16 9,1-4 2,-6-6 0,0 6 0,-6 0 0,1-11 0,-6 6 0,5 0-54,-10-1-10,5 1 0,-6 0 0,1 4 0,-1 1 0,0 0 0,1 9 0,-6 5 0,5 1 0,-5 9 0,5 10 0,6-1-54,0 16-6,0 0 0,6 9-1,-1 5-156,6 1-31,11 33-7,0-14-1</inkml:trace>
        </inkml:traceGroup>
        <inkml:traceGroup>
          <inkml:annotationXML>
            <emma:emma xmlns:emma="http://www.w3.org/2003/04/emma" version="1.0">
              <emma:interpretation id="{1F75ECBF-F3C7-46F6-8408-65C6438F65A7}" emma:medium="tactile" emma:mode="ink">
                <msink:context xmlns:msink="http://schemas.microsoft.com/ink/2010/main" type="inkWord" rotatedBoundingBox="3726,13515 4658,13186 4916,13919 3984,14247"/>
              </emma:interpretation>
              <emma:one-of disjunction-type="recognition" id="oneOf2">
                <emma:interpretation id="interp10" emma:lang="en-AU" emma:confidence="0">
                  <emma:literal>mil</emma:literal>
                </emma:interpretation>
                <emma:interpretation id="interp11" emma:lang="en-AU" emma:confidence="0">
                  <emma:literal>min</emma:literal>
                </emma:interpretation>
                <emma:interpretation id="interp12" emma:lang="en-AU" emma:confidence="0">
                  <emma:literal>mid</emma:literal>
                </emma:interpretation>
                <emma:interpretation id="interp13" emma:lang="en-AU" emma:confidence="0">
                  <emma:literal>mill</emma:literal>
                </emma:interpretation>
                <emma:interpretation id="interp14" emma:lang="en-AU" emma:confidence="0">
                  <emma:literal>mail</emma:literal>
                </emma:interpretation>
              </emma:one-of>
            </emma:emma>
          </inkml:annotationXML>
          <inkml:trace contextRef="#ctx0" brushRef="#br0" timeOffset="7332.4998">2939 228 2314,'0'0'103,"0"0"21,-17 0-100,6 0-24,11 0 0,0 0 0,0 0 100,0 0 16,0 0 2,0 0 1,0 0-74,0 15-14,5 5-3,7-6-1,-1 1-18,5 5-9,-5 4 10,6 1-10,-1-6 0,-5 1 0,0 0 0,1-6 0,-1 1 0,-6-5 8,-5-10-8,0 0 0,0 0 0,0 0 11,0 0-11,0 0 10,0 0-10,0 0 0,-5-15 0,5-9-11,-6-1 11,1 1 0,-1 4 0,6-5-8,0 1 8,0-1 0,0 1 0,0-1 0,0 6 0,6 4 0,-6 0 0,5 6 0,-5 9 8,0 0-8,0 0 10,11 0-10,0 9 0,6-4 8,-6 5-8,0 5 0,0 0 0,0-1 0,6 1 8,-6 0-8,0-1 0,5 6 0,-5-5 0,0 4 0,0-4 0,-5 0 0,5-1 0,-6 1 0,1 0 0,0-5 0,-6-10 0,0 0 0,5 14 0,-5-14 0,0 0 0,6-5 0,5-4 8,-6-1-8,1 0 0,-1-5 0,1-9 8,-1 9-8,-5 0 0,6-4 9,-1 4-9,-5-5 8,0 11-8,6-1 8,-6 0 8,0 10 2,5-10 0,-5 10 0,0 0 2,11-5 1,0 0 0,-11 5 0,12 5-4,-1 0-1,0 0 0,5 5 0,-5-5-16,0 5 10,0 4-10,0 1 8,0-10-8,0 5 0,1 4 0,-1-4 0,0 0-43,0 0-4,0-5-1,0 5 0,-11-10-164,11 0-32,5-5-8</inkml:trace>
          <inkml:trace contextRef="#ctx0" brushRef="#br0" timeOffset="7487.046">3591 135 1724,'0'0'76,"0"15"16,0 0-73,0-5-19,0-10 0,5 14 0,1 6 133,-1-1 23,1-9 5,5 5 1,-6 5-105,6-1-21,0-4-4,0 0 0,-5-1 2,5-4 1,-5 5 0,-1-5 0,-5-10-56,0 0-11,0 0-3,0 0-698,0 0-140</inkml:trace>
          <inkml:trace contextRef="#ctx0" brushRef="#br0" timeOffset="7611.7563">3535-218 979,'0'0'43,"0"0"9,0 0-41,0 0-11,0 0 0,0 0 0,0 0 288,0 0 56,6 10 12,-6 0 1,5 5-311,-5-6-62,6 6-13</inkml:trace>
          <inkml:trace contextRef="#ctx0" brushRef="#br0" timeOffset="7816.798">3696-301 2869,'0'0'63,"0"0"13,0 0 2,0 0 3,0 0-65,0 0-16,0 0 0,0 0 0,5 15 57,1 4 8,5 6 2,0-1 0,0 16-3,5 4 0,1 5 0,5 5 0,6 14-51,-1-4-13,1 0 0,0-5 0,-1-6-69,1-8-17,0-1-3,-1 0-1306</inkml:trace>
        </inkml:traceGroup>
        <inkml:traceGroup>
          <inkml:annotationXML>
            <emma:emma xmlns:emma="http://www.w3.org/2003/04/emma" version="1.0">
              <emma:interpretation id="{913D1EC4-8007-49B2-BCE8-0A5CA10C263F}" emma:medium="tactile" emma:mode="ink">
                <msink:context xmlns:msink="http://schemas.microsoft.com/ink/2010/main" type="inkWord" rotatedBoundingBox="5485,13260 6427,13239 6448,14227 5507,14248"/>
              </emma:interpretation>
              <emma:one-of disjunction-type="recognition" id="oneOf3">
                <emma:interpretation id="interp15" emma:lang="en-AU" emma:confidence="0">
                  <emma:literal>ppt</emma:literal>
                </emma:interpretation>
                <emma:interpretation id="interp16" emma:lang="en-AU" emma:confidence="0">
                  <emma:literal>p</emma:literal>
                </emma:interpretation>
                <emma:interpretation id="interp17" emma:lang="en-AU" emma:confidence="0">
                  <emma:literal>Ppt</emma:literal>
                </emma:interpretation>
                <emma:interpretation id="interp18" emma:lang="en-AU" emma:confidence="0">
                  <emma:literal>pl</emma:literal>
                </emma:interpretation>
                <emma:interpretation id="interp19" emma:lang="en-AU" emma:confidence="0">
                  <emma:literal>pps</emma:literal>
                </emma:interpretation>
              </emma:one-of>
            </emma:emma>
          </inkml:annotationXML>
          <inkml:trace contextRef="#ctx0" brushRef="#br0" timeOffset="8995.3982">4596 282 2124,'0'0'47,"0"0"9,0 0 3,6 10 0,-6 5-47,5 4-12,-5 6 0,6-5 0,5 4 49,0 1 8,-5-1 2,-1 1 0,12-1-38,-6 1-7,0-1-2,5 6 0,-5-6 0,6 1-1,-11-1 0,-1-4 0,6-1-11,-5-4 10,-6 5-10,5-11 10,1-4-2,-6-5 0,0 0 0,0 0 0,0 0 4,0 0 0,-11-5 0,-6-4 0,12-6-2,-7-5 0,-4 1 0,5-6 0,0 1-10,0-1 0,0 1 9,0-1-9,0 6 0,5-6 0,6 5 0,0 1 0,0-1 0,6 1 0,-1-1 0,6 0 0,6 6 0,-6-1 0,0 5 0,0 0 0,0 5 21,6 1 0,-6-1 0,5 5 0,-5 0 1,0 0 0,0 9 0,-5 1 0,5 0-6,-6 0-2,-5-10 0,6 15 0,-6-1-6,5 6 0,-5-10-8,-5 4 12,-1 1-12,-5 0 0,6-10 0,5-5 0,-11 10 0,0-1 0,0 1-13,0-5 4,11-5-44,-11 5-9,0 0-2,11-5 0,0 0-201,0 0-41</inkml:trace>
          <inkml:trace contextRef="#ctx0" brushRef="#br0" timeOffset="9566.2408">4922 273 806,'0'0'36,"0"0"7,11 4-35,1 1-8,-7 0 0,6 5 0,-11-10 269,11 10 52,0 0 11,0 4 1,-5 1-171,5 0-34,0 0-8,0 4 0,0 1-62,0-1-12,-5 1-2,5 0-1,0 4-15,-6-4-4,1 4 0,5 1 0,-6-1-8,-5 1-1,6-1-1,-6-4 0,0-1-29,0 1-5,0-5-2,0-1 0,0-14 39,0 0 8,0 0 2,0 0 0,-11 0-27,0-4 0,0-6 0,5-5 0,-5-5 0,0 1-9,0-1 0,5-4 0,1-1 9,-1 1 0,1-1-9,-1 6 9,6-1 0,0 0 0,0-4 0,6 4 0,5 1 0,-6 4 0,6-5 8,1 11-8,-1-1 15,0 0-3,5 0 0,-5 5 0,-11 5 12,17 0 1,-1-5 1,-5 5 0,6 5-2,-6 0-1,6 0 0,-6 5 0,5 0-32,-5 4-7,-11 1 0,6 0-1,-6-15 43,5 14 9,-5 1 1,-5 0 1,-1 4-8,-5-4-1,6 0-1,-12 0 0,6-1-38,-5-4-7,5 0-2,-6 0 0,0-5 9,1-5 2,-1 0 0,6-5 0,-5 0-41,5-5-8,-1 0-2,-4-9 0,5-1-118,5-5-24,1-9-5,-6 0-825</inkml:trace>
          <inkml:trace contextRef="#ctx0" brushRef="#br0" timeOffset="9569.2048">5188-247 1720,'5'-15'76,"-5"15"16,0 0-73,0 0-19,17 5 0,-6 0 0,0 5 163,0 0 29,5-1 5,-4 6 2,-1 0-61,5 9-12,-5 16-2,6 4-1,-6 0-47,5 0-10,1 0-2,0 5 0,-1 0-23,6 5-5,0 0 0,0-10-1,1-5-128,4-4-26,-5-1-5</inkml:trace>
        </inkml:traceGroup>
        <inkml:traceGroup>
          <inkml:annotationXML>
            <emma:emma xmlns:emma="http://www.w3.org/2003/04/emma" version="1.0">
              <emma:interpretation id="{64AAF207-6A43-4EA9-A3EE-960F2708EC72}" emma:medium="tactile" emma:mode="ink">
                <msink:context xmlns:msink="http://schemas.microsoft.com/ink/2010/main" type="inkWord" rotatedBoundingBox="7129,13396 7979,13847 7779,14223 6929,13773"/>
              </emma:interpretation>
              <emma:one-of disjunction-type="recognition" id="oneOf4">
                <emma:interpretation id="interp20" emma:lang="en-AU" emma:confidence="0">
                  <emma:literal>be</emma:literal>
                </emma:interpretation>
                <emma:interpretation id="interp21" emma:lang="en-AU" emma:confidence="0">
                  <emma:literal>he</emma:literal>
                </emma:interpretation>
                <emma:interpretation id="interp22" emma:lang="en-AU" emma:confidence="0">
                  <emma:literal>ae</emma:literal>
                </emma:interpretation>
                <emma:interpretation id="interp23" emma:lang="en-AU" emma:confidence="0">
                  <emma:literal>bc</emma:literal>
                </emma:interpretation>
                <emma:interpretation id="interp24" emma:lang="en-AU" emma:confidence="0">
                  <emma:literal>bè</emma:literal>
                </emma:interpretation>
              </emma:one-of>
            </emma:emma>
          </inkml:annotationXML>
          <inkml:trace contextRef="#ctx0" brushRef="#br0" timeOffset="10755.6059">6238-51 1713,'-11'-19'76,"11"19"16,0 0-74,0 0-18,0-10 0,0 0 0,0 0 136,0 1 23,0 9 5,0 0 0,0 0-69,5 14-15,-10 6-2,10 4-1,1 1-47,-1 5-10,6 4-1,0 0-1,0 1 2,0 14 0,0-10 0,6 5 0,-12-4-12,7-1-8,-1-10 12,0 1-12,-6-6 9,6-4-9,-5-5 0,-1 0 9,-5-15-9,0 0 0,0 0 9,0 0-9,0 0 9,0 0-9,0 0 12,0 0-12,0-15 13,-5-5-4,5 0-1,0 6 0,-6-6-8,6 5 0,6-4 0,-6 4 8,0 5-8,11-5 10,-6 6-10,12-6 10,-6 5-2,0 0-8,0 5 12,6 0-4,-6 0 5,5 5 1,-10 5 0,5 0 0,0 5 3,0-5 1,-6 5 0,1 5 0,0 4-10,-1 1-8,1-5 12,-6 4-12,0 1 0,0 0 0,-6-6 0,6 1 0,-11 0 0,5 0-20,-5-6 2,0 1 1,0-5-35,0 0-8,0 0 0,0-5-1,6-5-145,-6 0-29,-6 0-5</inkml:trace>
          <inkml:trace contextRef="#ctx0" brushRef="#br0" timeOffset="11043.0854">6536 333 1220,'0'0'54,"11"5"11,6-5-52,-1 0-13,-16 0 0,17 4 0,-1-4 168,1 0 30,-6 0 6,6 0 2,-1-4-51,6 4-11,-5-10-1,-1 0-1,-5 5-47,0 0-10,6-10-1,-6 5-1,0 1-43,-5-1-8,-1 5-1,6-5-1,-5 0 2,-1 0 0,-5 10 0,0-9 0,0-1-17,0 5-3,-5 0-1,5 5 0,-11-5-11,5 5 0,-10-5 0,5 10 0,0 0-12,-6 0-5,0 5-1,6-5 0,0 9-6,0-4 0,6 0-1,-1 0 0,1 5 25,-1 4-10,6-4 10,6 5 0,-1-1 0,1 1 0,5 0 0,0-1 0,5 1 0,-5-5 0,6-1 0,0 1 0,5-5 0,5-5 0,-5 0 0,6-5 0,-6 5 0,6-5-15,5-5 3,6 5-1257</inkml:trace>
        </inkml:traceGroup>
        <inkml:traceGroup>
          <inkml:annotationXML>
            <emma:emma xmlns:emma="http://www.w3.org/2003/04/emma" version="1.0">
              <emma:interpretation id="{D52794C6-4A98-4D4B-A9FA-049C732F2031}" emma:medium="tactile" emma:mode="ink">
                <msink:context xmlns:msink="http://schemas.microsoft.com/ink/2010/main" type="inkWord" rotatedBoundingBox="8409,13576 11327,13508 11348,14371 8429,14440"/>
              </emma:interpretation>
              <emma:one-of disjunction-type="recognition" id="oneOf5">
                <emma:interpretation id="interp25" emma:lang="en-AU" emma:confidence="0">
                  <emma:literal>pigeons,</emma:literal>
                </emma:interpretation>
                <emma:interpretation id="interp26" emma:lang="en-AU" emma:confidence="0">
                  <emma:literal>pigeons.)</emma:literal>
                </emma:interpretation>
                <emma:interpretation id="interp27" emma:lang="en-AU" emma:confidence="0">
                  <emma:literal>pigeons</emma:literal>
                </emma:interpretation>
                <emma:interpretation id="interp28" emma:lang="en-AU" emma:confidence="0">
                  <emma:literal>Pigeons,</emma:literal>
                </emma:interpretation>
                <emma:interpretation id="interp29" emma:lang="en-AU" emma:confidence="0">
                  <emma:literal>pigeon's</emma:literal>
                </emma:interpretation>
              </emma:one-of>
            </emma:emma>
          </inkml:annotationXML>
          <inkml:trace contextRef="#ctx0" brushRef="#br0" timeOffset="11709.5188">7542 328 1152,'0'0'102,"-6"-5"-82,-5 0-20,6 0 0,-1-5 244,6 10 45,0 0 9,0 0 2,0 0-141,0 0-28,0 0-6,0 0-1,0 10-75,6 5-15,-1 4-3,1 6-1,5-1-16,5 11-3,-5-6-1,0 6 0,0-1-10,0-4 0,6 4 9,-6 0-9,-5 1 0,5-6 0,-6 1 0,6-1 0,-11-4 0,6-6 0,-6-4 0,0-5 0,0 0 0,0-10-13,0 0 3,0 0 1,0 0-4,-6-20-1,-5 0 0,6-4 0,-6-1 14,5-4 0,-5-1-10,6 1 10,-7-5 0,7-1 0,-1 6 0,1-6 0,5-4 10,0 5 0,0 4 0,5 1 0,1-1 8,5 6 2,-5-1 0,5 5 0,5 6 4,-5-1 2,0 0 0,0 5 0,0 5 4,6 5 1,-17 0 0,11 5 0,0 0-10,-5 10-1,5-5-1,-11 9 0,0-4-11,5 5-8,-5 0 9,0 4-9,-5 6 0,5-11 0,-6-4 0,1 0 0,-1-5 0,1-1-8,-7 1-1,1 0 0,6 0-16,-6-5-3,0-5-1,-6 0 0,12 0-20,-6 0-4,0-5-1,5 0 0,1-10-99,5 5-20,0-4-4,0-1-549,0-5-110</inkml:trace>
          <inkml:trace contextRef="#ctx0" brushRef="#br0" timeOffset="11847.5868">7818 141 460,'28'0'20,"-17"5"5,0 0-25,0 0 0,0 10 0,0-6 0,0 1 335,0 5 61,-5-5 13,-1 9 3,-5 1-225,6 0-45,5-1-9,0 1-1,-6 0-70,6-1-14,-5 1-2,-1 4-1,6-4-34,0 0-11,-5-10 0,-1 4 0,1-4-189,-6-10-45</inkml:trace>
          <inkml:trace contextRef="#ctx0" brushRef="#br0" timeOffset="11976.2168">7906 58 1249,'0'0'27,"0"0"5,0 0 2,0 0 2,0 0-28,0 0-8,0 0 0,11 0 0,-11 0-34,17 4-8,5 1-2,6 5-300,-1-5-60</inkml:trace>
          <inkml:trace contextRef="#ctx0" brushRef="#br0" timeOffset="12338.9833">8304 161 345,'0'0'15,"0"0"4,0 0-19,0 0 0,0 0 0,0 0 0,0 0 372,0 0 70,0 0 14,0 0 4,0 0-239,0 0-47,0 0-10,0 0-1,-16 5-79,5 0-16,0-5-4,0 9 0,-6-9-37,6 10-8,0-5-2,0 5 0,5 0-17,1 4 0,-1-4 0,1 5 0,-1 0 0,6-1-17,6 1 3,-1 0 1,1 0-4,-1-1-1,6 1 0,-5 0 0,5 0-2,0-6-1,-11-9 0,11 10 0,0-5-3,-11-5-1,11 0 0,-5 0 0,5-10 5,-6 1 0,6-11 1,-5 0 0,-1 6 19,1-6-10,-6 0 10,5 1-8,-5-6 8,6 5 0,-6 1 8,0 4-8,-6-5 15,6 6-2,0-1 0,0 5 0,0 10 9,0 0 2,0 0 0,0 0 0,0 0 3,0 0 1,6 15 0,-1 9 0,1 1-16,-1-1-2,7 6-1,-1-1 0,0 11-1,0-6-8,0 10 12,0-4-4,0-1-8,0 0 0,0 5 0,0 1 0,6-1 0,-6 0 0,0-5 0,5 1 0,-10-6-53,5-5-3,0 1-1,-6-10-742,6-6-148</inkml:trace>
          <inkml:trace contextRef="#ctx0" brushRef="#br0" timeOffset="12650.0789">8536 446 288,'0'0'12,"0"0"4,0 0-16,0 0 0,0 0 0,0 0 0,6-5 376,5 5 73,0-5 15,0 0 2,0 0-278,0-5-56,0 5-12,6 5-1,-6-5-39,0 0-7,0-4-1,0 4-1,0 0-9,0-5-2,-5 5 0,5-5 0,-11 10-26,5-5-6,1-9 0,-6 4-1,0-5-10,0 5-1,0-5-1,0 6 0,-6-6-7,1 5-8,-6-5 11,0 5-11,-6 1 0,6 4 0,0-5 0,0 10 0,0 0 0,-6 0-14,6 5 1,6 0 0,-1 9-1,6-4 0,-5 5 0,10 10 0,-5-6 3,6 6 1,-1-1 0,12-4 0,-6 5 2,5-6 0,-5 6 0,6-10 0,0-1-27,-6 1-5,5 0 0,-5-5-1,-11-10-190,17 4-37,5 1-8,-5-5-659</inkml:trace>
          <inkml:trace contextRef="#ctx0" brushRef="#br0" timeOffset="12934.2431">8868 239 2145,'0'0'47,"0"0"9,0 0 3,0 0 2,-11 0-49,11 0-12,-11 0 0,11 0 0,-6 15 92,6-5 16,-5 0 4,5 4 0,0 1-68,5 0-12,1 0-4,5 4 0,0-9 29,0 10 6,0-6 1,6 1 0,-6-5-52,5 5-12,-5-5 0,6-1 0,-6-4 0,0 5 0,0-10 0,0 0 0,0 0 23,0 0 1,-5-10 1,5 5 0,-6-4-5,1-1-2,-6-5 0,0-5 0,0 6-2,-6-1-1,1-5 0,-1 1 0,-5-1-6,0 0-1,0 1 0,0-1 0,-11 5-8,0-4 0,5 9 0,1 0 8,-6 0-8,5 5 0,6 10 0,0 0-11,0 5-93,5 0-20,1-5-3,5-5-1,0 14-102,0-14-21,0 0-4,0 0-666</inkml:trace>
          <inkml:trace contextRef="#ctx0" brushRef="#br0" timeOffset="13513.636">9012 200 691,'0'0'61,"0"0"-49,0 0-12,11 0 0,5 5 216,-10-5 41,-6 0 8,16 0 2,1 5-77,-6 0-15,0 0-3,0 4-1,0-4-49,6 5-10,-6 5-1,0-5-1,0 0-53,0 4-10,0 6-3,-6 0 0,7-6-24,-7 6-6,1 0-1,5-1 0,-11 6 2,5-5 0,1-6 0,-6-14 0,0 15-7,0-15-8,0 0 11,0 0-11,0 0 12,0 0-4,0 0 0,0 0-8,5-10 12,-5 0-4,0-4 0,0-6-8,0 0 11,0-4-11,0 4 10,0-4-10,0-1 12,0 0-4,0 6-8,6-6 12,-1 6-4,6-1-8,-5-5 11,-1 11-11,6 4 9,0 0-9,1 5 0,-1 5 9,-11 0-9,11 10 12,0 5-12,0-1 12,5 1-12,-5 5 10,0-6-10,0 6 10,6-5-34,0 4-6,-1-9-2,1 5 0,5 0-139,-6-5-28,1-5-5,0 4-2,-1-4-54,-5 0-12,-11-5-1,0 0-1,17-5 168,-6-5 34,-11 10 6,5-4 2,6-6 102,-5-5 21,0 5 4,-6 0 1,-6-4 100,6-1 21,0 5 4,-6 0 1,-5 0-42,6-4-9,5-1-2,0 0 0,0 5-64,0-4-13,0 4-2,0 10-1,0-10 6,0 10 1,0 0 0,0 0 0,0 0-64,0 0-28,0 0 3,0 0 0,5 10 40,-5 5 8,11-6 1,-5 6 1,0-5-25,5 5 0,5-6 0,-5 1 0,6 5 0,-6-5 0,5 0 0,7 4 0,-7-4 0,1 0 0,-1 0 0,-5 5 0,6 4 0,-6-9 0,0 0 0,0 5 0,-5-6 56,-1 6 7,-5-5 1,0-10 0,0 0-52,0 0-12,-5 15 0,5-15 0,-17 10 35,6-5 4,0-5 1,0 4 0,0 1-64,-6-5-13,6-5-3,6 1 0,5 4-205,0 0-42</inkml:trace>
          <inkml:trace contextRef="#ctx0" brushRef="#br0" timeOffset="13694.3998">10150 426 1843,'5'-15'40,"-5"15"9,6-5 2,0 0 1,-6-4-42,5 4-10,6-5 0,-11 10 0,0 0 85,6-5 15,-1-5 4,-5 10 0,0 0-72,0-10-15,6 5-2,-6 5-1,0 0-63,0 0-13,0 0-2</inkml:trace>
          <inkml:trace contextRef="#ctx0" brushRef="#br0" timeOffset="14446.129">10244 249 1440,'0'0'128,"0"0"-103,0 5-25,0-5 0,5-5 164,1 5 27,-1-5 5,1 0 2,11 5-78,-6 0-15,11 0-3,-6 5-1,1 5-37,-1 0-8,1-5-2,0 14 0,-6 1-6,0 5 0,-6 4-1,1 5 0,-1 1-38,-5-6-9,0 6 0,0-6 0,-5 10-15,-1-4-5,1-6 0,-6 6-1,0-1-37,-6-4-7,0-6-2,6-9-724,-5 0-145</inkml:trace>
        </inkml:traceGroup>
        <inkml:traceGroup>
          <inkml:annotationXML>
            <emma:emma xmlns:emma="http://www.w3.org/2003/04/emma" version="1.0">
              <emma:interpretation id="{F93EA629-4294-4F15-868F-619048C4F4D6}" emma:medium="tactile" emma:mode="ink">
                <msink:context xmlns:msink="http://schemas.microsoft.com/ink/2010/main" type="inkWord" rotatedBoundingBox="11902,13817 12000,13227 12046,13235 11947,13824"/>
              </emma:interpretation>
              <emma:one-of disjunction-type="recognition" id="oneOf6">
                <emma:interpretation id="interp30" emma:lang="en-AU" emma:confidence="0">
                  <emma:literal>!</emma:literal>
                </emma:interpretation>
                <emma:interpretation id="interp31" emma:lang="en-AU" emma:confidence="0">
                  <emma:literal>:</emma:literal>
                </emma:interpretation>
                <emma:interpretation id="interp32" emma:lang="en-AU" emma:confidence="0">
                  <emma:literal>;</emma:literal>
                </emma:interpretation>
                <emma:interpretation id="interp33" emma:lang="en-AU" emma:confidence="0">
                  <emma:literal>=</emma:literal>
                </emma:interpretation>
                <emma:interpretation id="interp34" emma:lang="en-AU" emma:confidence="0">
                  <emma:literal>?</emma:literal>
                </emma:interpretation>
              </emma:one-of>
            </emma:emma>
          </inkml:annotationXML>
          <inkml:trace contextRef="#ctx0" brushRef="#br0" timeOffset="14760.2869">11001 308 1728,'0'0'153,"0"0"-122,0 0-31,0 0 0,0 0 132,0 0 20,0 0 4,0 0 0,0 0-75,0 0-15,11-5-3,0 0-1,0 0-171,6 0-35</inkml:trace>
          <inkml:trace contextRef="#ctx0" brushRef="#br0" timeOffset="14609.6915">11100-281 2188,'0'0'195,"0"0"-156,0 0-31,0 0-8,0 0 89,0 0 17,6 14 3,-1-4 1,-5 0-41,6 0-8,-6 0-1,0 4-1,6-4-131,-6 5-27,-6 5-5</inkml:trace>
        </inkml:traceGroup>
        <inkml:traceGroup>
          <inkml:annotationXML>
            <emma:emma xmlns:emma="http://www.w3.org/2003/04/emma" version="1.0">
              <emma:interpretation id="{BC0FD332-EC33-47EE-9FF3-4D55CBD9B771}" emma:medium="tactile" emma:mode="ink">
                <msink:context xmlns:msink="http://schemas.microsoft.com/ink/2010/main" type="inkWord" rotatedBoundingBox="12948,13042 14380,13795 14001,14515 12570,13762"/>
              </emma:interpretation>
              <emma:one-of disjunction-type="recognition" id="oneOf7">
                <emma:interpretation id="interp35" emma:lang="en-AU" emma:confidence="0">
                  <emma:literal>By</emma:literal>
                </emma:interpretation>
                <emma:interpretation id="interp36" emma:lang="en-AU" emma:confidence="0">
                  <emma:literal>by</emma:literal>
                </emma:interpretation>
                <emma:interpretation id="interp37" emma:lang="en-AU" emma:confidence="0">
                  <emma:literal>Dy</emma:literal>
                </emma:interpretation>
                <emma:interpretation id="interp38" emma:lang="en-AU" emma:confidence="0">
                  <emma:literal>dy</emma:literal>
                </emma:interpretation>
                <emma:interpretation id="interp39" emma:lang="en-AU" emma:confidence="0">
                  <emma:literal>tsy</emma:literal>
                </emma:interpretation>
              </emma:one-of>
            </emma:emma>
          </inkml:annotationXML>
        </inkml:traceGroup>
        <inkml:traceGroup>
          <inkml:annotationXML>
            <emma:emma xmlns:emma="http://www.w3.org/2003/04/emma" version="1.0">
              <emma:interpretation id="{D9528F7E-FB29-4AAE-B5C5-2D2AAB1DBB2F}" emma:medium="tactile" emma:mode="ink">
                <msink:context xmlns:msink="http://schemas.microsoft.com/ink/2010/main" type="inkWord" rotatedBoundingBox="14571,12985 15616,13549 15313,14110 14268,13545"/>
              </emma:interpretation>
              <emma:one-of disjunction-type="recognition" id="oneOf8">
                <emma:interpretation id="interp40" emma:lang="en-AU" emma:confidence="0">
                  <emma:literal>the</emma:literal>
                </emma:interpretation>
                <emma:interpretation id="interp41" emma:lang="en-AU" emma:confidence="0">
                  <emma:literal>The</emma:literal>
                </emma:interpretation>
                <emma:interpretation id="interp42" emma:lang="en-AU" emma:confidence="0">
                  <emma:literal>She</emma:literal>
                </emma:interpretation>
                <emma:interpretation id="interp43" emma:lang="en-AU" emma:confidence="0">
                  <emma:literal>she</emma:literal>
                </emma:interpretation>
                <emma:interpretation id="interp44" emma:lang="en-AU" emma:confidence="0">
                  <emma:literal>then</emma:literal>
                </emma:interpretation>
              </emma:one-of>
            </emma:emma>
          </inkml:annotationXML>
          <inkml:trace contextRef="#ctx0" brushRef="#br0" timeOffset="16636.8491">13488-80 2394,'0'0'106,"0"0"22,0 0-103,0 0-25,0 0 0,11 5 0,5 0 100,-5 5 16,0-1 2,6 6 1,0-5-55,5 5-10,0-5-2,0 9-1,0-9-15,6 5-2,-1 0-1,1-6 0,-6 1-33,6 0 0,-6-5 0,5 0 0,-5-5 0,0-5 0,-5 0 0,5 5 0,-22 0-225,11-10-39</inkml:trace>
          <inkml:trace contextRef="#ctx0" brushRef="#br0" timeOffset="16855.8062">13593-350 1785,'0'0'159,"0"0"-127,-6 0-32,1-10 0,5 10 162,0 0 26,0 0 6,0 0 1,0 10-62,0 0-12,0 9-2,5 1-1,1 0-55,-1 4-11,6 11-3,-5-6 0,5 5-27,0 11-6,5-1 0,-5 0-1,1 0-27,4-4-4,-5-1-2,11 10 0,-5-15-132,5 1-26,-5-6-6,-1-4-1003</inkml:trace>
          <inkml:trace contextRef="#ctx0" brushRef="#br0" timeOffset="17342.7364">13924-375 1940,'-22'-14'86,"17"9"18,-7 0-84,7-5-20,5 10 0,0 0 0,-6-5 155,6 5 26,0 0 6,0 0 1,0 0-92,0 0-19,6 15-3,5-1-1,0 6-14,0 5-3,-5-1-1,5 11 0,0-1-37,0 0-7,-6 6-2,6-1 0,-5 5-9,5 0 0,0 1 0,0 4 0,0 0 0,0-10 0,0-9 0,0-6 0,0-4 0,-5-1 0,5-4 0,-6 5 0,1-1 0,-1-9 0,-5-10 0,12-14 0,-7 4-15,6 0-5,-11-5 0,11 5-1,-11 10 21,6-14 0,-1 4 0,1-5 0,-1 0 17,-5 1 2,0-1 0,0 15 0,0 0-29,0 0-6,0 0 0,17 5-1,-12 0 27,1 5 6,5-1 0,0 1 1,0 0-17,6 5 0,-1-1 0,1 1 0,-1 0 0,6 5 0,-5-6 0,5-4 0,0 0 0,-5-5 0,-1 5 0,-5-10 0,-11 0-48,12 5-12,4-15-4,1 0 0,-17 10 52,5-15 12,12-4 0,-6 4 0,-6-10 28,-5 6 9,0-1 2,0 0 0,-5-4-11,-1-1-3,-5 6 0,6-1 0,-6 0-25,0 6 0,0-1 0,0 5 0,-1 0 0,12 10 0,-11 5 0,0 0 0,6 10 0,-1 4 0,12 1 0,-6 5 0,5 4 0,6 1 0,6-6 0,5-4 0,-5 4-10,5 1-7,0-6-2,11 1-891,6-15-178</inkml:trace>
        </inkml:traceGroup>
        <inkml:traceGroup>
          <inkml:annotationXML>
            <emma:emma xmlns:emma="http://www.w3.org/2003/04/emma" version="1.0">
              <emma:interpretation id="{F81839F3-5DDA-45BA-9A00-85654AD1AAD3}" emma:medium="tactile" emma:mode="ink">
                <msink:context xmlns:msink="http://schemas.microsoft.com/ink/2010/main" type="inkWord" rotatedBoundingBox="16247,13077 19793,12759 19910,14064 16364,14382"/>
              </emma:interpretation>
              <emma:one-of disjunction-type="recognition" id="oneOf9">
                <emma:interpretation id="interp45" emma:lang="en-AU" emma:confidence="0">
                  <emma:literal>pigeonhole</emma:literal>
                </emma:interpretation>
                <emma:interpretation id="interp46" emma:lang="en-AU" emma:confidence="0">
                  <emma:literal>pigeon hole</emma:literal>
                </emma:interpretation>
                <emma:interpretation id="interp47" emma:lang="en-AU" emma:confidence="0">
                  <emma:literal>pigeon hok</emma:literal>
                </emma:interpretation>
                <emma:interpretation id="interp48" emma:lang="en-AU" emma:confidence="0">
                  <emma:literal>Pigeonhole</emma:literal>
                </emma:interpretation>
                <emma:interpretation id="interp49" emma:lang="en-AU" emma:confidence="0">
                  <emma:literal>pigeon hob</emma:literal>
                </emma:interpretation>
              </emma:one-of>
            </emma:emma>
          </inkml:annotationXML>
          <inkml:trace contextRef="#ctx0" brushRef="#br0" timeOffset="17994.0371">15389 48 1785,'0'0'159,"0"0"-127,0 0-32,0 0 0,0 0 147,0 0 23,0 0 5,0 0 1,0 0-39,0 0-7,0 0-2,5 14 0,-5 11-106,11 0-22,17-1 0,-6 11 0,-22 4 0,11 0 0,0-5 0,6 6 8,5-1-8,-6 0-12,-10 1 2,10-6 1,1-4-3,-1-6 0,-16-4 0,6-1 0,-6-19-7,0 0-1,0 0-1,0 0 0,-17-9-3,12-1-1,5-5 0,-6-5 0,-27 1 25,22-11-8,17 1 8,-12-1 0,-10-4 0,5 4 0,11-4 0,11 0 11,0-6 12,-11 1 2,-6 5 1,6-1 0,17 1 10,-6 4 1,-17-4 1,12 10 0,5 4-30,5 0-8,-5 5 0,0 1 0,-11 14 52,12-5 10,10 0 2,-11 5 0,-11 0-53,0 0-11,0 0 0,11 15 0,-6 4 8,-5 6 4,-5-5 0,5-1 1,5 1-13,-5 4 8,-11 1-8,0-1 0,11-4 0,-11 0 0,0-1 0,-6-4-10,6-5-11,-5 0-3,-6 0 0,0 4 0,5-9-20,12 0-4,5-5 0,0 0-1,-12 0-114,12 0-22,0 0-5,6-10-899</inkml:trace>
          <inkml:trace contextRef="#ctx0" brushRef="#br0" timeOffset="18139.1993">15731-168 748,'39'-5'33,"-28"5"7,-11 0-32,11 5-8,6 4 0,-6-4 0,5 5 296,-5 5 58,-5 0 11,10 9 3,1 6-190,-6-6-38,-6 6-7,1-1-1,0-4-75,5 4-14,0-4-3,0-1-1,-6 1-39,6-1 0,-5-4 0,-1 0 0,-10-6-169,10-4-35,6 0-8</inkml:trace>
          <inkml:trace contextRef="#ctx0" brushRef="#br0" timeOffset="18288.532">15814-335 288,'0'0'12,"0"0"4,0 0-16,0 0 0,6-5 0,-6 5 0,0 0 400,0-5 76,11 0 16,-6 5 4,12 0-390,-1 0-78,-5 5-15,11 0-3,1 5-92,4-1-18,-10 1-4,10 5-1,-4 0-121,-1-1-24</inkml:trace>
          <inkml:trace contextRef="#ctx0" brushRef="#br0" timeOffset="18618.1356">16223-124 2188,'0'0'48,"0"0"11,0 0 1,0 0 1,0 0-49,0 0-12,-17 15 0,6-11 0,11-4 88,-11 5 14,-5 10 3,-1 0 1,1 0-67,-1-1-14,6 1-2,0 5-1,0-6 4,5 1 1,12 0 0,-6 0 0,0-1-43,0 1-9,5 0-2,1 0 0,5-6 46,-6-4 9,-5-5 1,12 5 1,4-10-48,1 5-10,-17 0-1,11-10-1,5 1 30,-5-6 0,0 0 0,0-4 0,-11-1 30,6-5 12,5 1 2,-11-1 1,-5-4-21,5 4-4,11 6 0,-6-1-1,-10 0-19,5 10 0,-6-4 0,12 4 0,-1-5 40,1 10 5,-6 5 1,0 0 0,11 5-22,-11-5-5,0 15-1,0 5 0,11 9-18,-6 0 0,6 11 0,-5 9 0,-6 0 0,5 5 0,6-5 0,0 5 0,-5 0 0,-1 5 0,7-5 0,4 0 0,-5 0 0,0-5 0,-16 0 0,16 1 0,11-11-99,-6-5-23,-10 6-5,-1-11-717,12 1-144</inkml:trace>
          <inkml:trace contextRef="#ctx0" brushRef="#br0" timeOffset="19051.4531">16450 161 2152,'33'-5'48,"-33"5"9,0 0 3,0 0 0,0 0-48,0 0-12,5-5 0,6 5 0,-11 0 100,17-5 17,-1 5 4,7 0 1,-7-5-44,1-5-9,-1 0-1,6 5-1,-5-4-15,0-1-4,-1-5 0,-5 5 0,0-4-19,0 4-4,-5-10-1,-6 0 0,5 11-13,-10-1-3,-1-5-8,1 0 12,-6 5-12,-6 1 0,6-1 8,-6 0-8,-5 5 0,6 5-12,-6 0 3,5 0 0,1 10 9,4 0 0,-10 4 10,11 6-10,11 0 0,0-1 0,-11 6 0,11 0 0,11 4 0,-5 0 0,-1 1 0,1-1 0,5-4-50,11 19-16,0-14-3,-5-16-1,-6-4-107,11-5-22,6 0-4,-6 0-521,0-5-105</inkml:trace>
          <inkml:trace contextRef="#ctx0" brushRef="#br0" timeOffset="19188.9034">16892 18 576,'0'0'51,"0"0"-41,-6-10-10,6 10 0,-11 0 285,11 0 55,-11-9 12,0 4 1,0 10-153,11-5-32,-11 9-5,5 6-2,1 5-73,5-5-16,0 4-2,5 1-1,1 4-48,5 1-9,0-5-3,0-1 0,0 1-9,0-5 0,6-1 0,-1 1 0,-5 0-9,0-5-7,0-5-2,0-1 0,6 1 50,-17-5 11,0 0 1,11 0 1,0-9-23,0 4-5,-5-5-1,-1-5 0,-5-5 4,-5 1 0,5-1 0,-6 1 0,1-6-7,-1 5-1,-10 1 0,5 4 0,-6-5-12,0 1 0,1-1 0,-1 5 0,1 5-42,5 1-2,-6-1 0,6 5 0,0 5-112,11 0-22,0 0-5,-6 15-541,6-1-108</inkml:trace>
          <inkml:trace contextRef="#ctx0" brushRef="#br0" timeOffset="19458.643">17091 4 979,'5'24'87,"-5"-24"-70,0 0-17,0 0 0,0 15 222,11 0 41,-5-1 8,-1 1 1,6 5-167,-5-6-33,5 6-8,-6 5 0,1-6-11,-1 1-1,1 0-1,-1-6 0,1 6-14,-1-5-2,1-6-1,-6-9 0,0 0 7,0 0 2,0 0 0,17-4 0,-6-6-35,0-5-8,-11-5 0,5-4 0,1 4 53,-1-9 9,1-1 2,-1 1 0,1 4-52,-6 1-12,5 4 0,-5 0 0,6 11 81,-1-1 14,-5 0 2,0 10 1,0 0-67,11 15-14,1-6-2,-7 11-1,6 5 2,0 4 0,0-4 0,0 9 0,6 0-16,-1 1 0,1-1 0,0 1-987,5-6-200</inkml:trace>
          <inkml:trace contextRef="#ctx0" brushRef="#br0" timeOffset="20043.7418">17616-635 1440,'0'0'128,"0"0"-103,0 0-25,0 0 0,0 0 214,0 0 38,0 0 7,0 0 1,0 0-137,11 10-28,0 5-6,0 9-1,0 1-53,0 4-11,-6 5-3,6 1 0,0 9-13,0 0-8,-5 1 10,0 4-10,5 0 0,0 0 0,-6 5 0,1 0 0,-1-10 0,1-5 0,-6-4 0,5-11 0,1-4 0,-6 0-8,0-6 8,0-14-13,0 0-6,0 0-1,0 0 0,0 0 0,5-14 11,1-1 9,-6-5-13,0-4 5,5-6 16,-5 1 4,0-1 1,6 6 0,-1-6 16,1 11 3,-6-1 1,5 0 0,7 6-1,-7 9-1,6 0 0,-11 5 0,0 0-19,11-5-3,6 10-1,-6 0 0,5 9-8,-5 1 0,0 5 0,6-1-11,-6 6-93,6 0-20,-1-1-3,1 1-672,-1-6-134</inkml:trace>
          <inkml:trace contextRef="#ctx0" brushRef="#br0" timeOffset="20305.3701">18085-109 2401,'0'0'52,"0"0"12,0 0 1,0 0 3,0 0-54,11 9-14,-5 6 0,5-5 0,5 10 58,1-11 9,0 1 1,-1-5 1,6 5-15,-5 0-3,5-5-1,-5 0 0,-1-5-21,1 5-4,-6-5-1,5 0 0,-16 0 6,0 0 1,0 0 0,0 0 0,0 0-1,0-10 0,0-10 0,-5 5 0,5 15-14,-6-14-4,-10-6 0,-1 5 0,1 0-12,-7 1 0,1-1 0,0 0 0,-5 5-9,4 1-5,-4-1-1,16 5 0,11 5-24,0 0-5,-17-10 0,17 10-1,0 0-100,0 0-20,0 0-4,0 0-978</inkml:trace>
          <inkml:trace contextRef="#ctx0" brushRef="#br0" timeOffset="20708.2901">18422-571 1612,'0'0'144,"0"0"-116,0-10-28,0 10 0,-5-5 207,5 5 35,0 0 7,0 0 2,0 0-123,0 0-25,0 0-5,0 0-1,0 10-62,11 10-13,-6-1-2,6 6-1,0 9-19,1-4 0,-7 9 0,12 5 0,-6-5 0,0 6 0,5-1-8,1 0 8,-1-5 0,1 10 0,5-4 0,-5-11 0,-1-4 0,1-6 0,5-4-8,-5-10 8,-6-1 0,0-4-9,11-5 9,-6-5-8,-5-4 8,0-1 0,0-10 8,1 10-8,-1-9 17,-6-1-1,1 0 0,-1 1 0,1-6 7,-6 1 1,0-1 0,-6 0 0,1 1-10,-6 4-2,0 5 0,-1 1 0,-4 4-12,5 5 8,5 0-8,-5 5 0,0 5 0,6 0 0,-1 5 0,6 4 0,-5 1 0,10 5 0,1 4 0,5 1 0,5 4 0,1-4-8,5 0 8,0-1 0,0-4-13,0-1 4,-5-4 1,-1-5 0,12 0-145,-6-5-29,6-5-6</inkml:trace>
        </inkml:traceGroup>
        <inkml:traceGroup>
          <inkml:annotationXML>
            <emma:emma xmlns:emma="http://www.w3.org/2003/04/emma" version="1.0">
              <emma:interpretation id="{50BD6B41-A877-43A2-9579-737720DA5672}" emma:medium="tactile" emma:mode="ink">
                <msink:context xmlns:msink="http://schemas.microsoft.com/ink/2010/main" type="inkWord" rotatedBoundingBox="20603,13251 20862,13245 20880,14066 20621,14072"/>
              </emma:interpretation>
              <emma:one-of disjunction-type="recognition" id="oneOf10">
                <emma:interpretation id="interp50" emma:lang="en-AU" emma:confidence="0">
                  <emma:literal>p</emma:literal>
                </emma:interpretation>
                <emma:interpretation id="interp51" emma:lang="en-AU" emma:confidence="0">
                  <emma:literal>P</emma:literal>
                </emma:interpretation>
                <emma:interpretation id="interp52" emma:lang="en-AU" emma:confidence="0">
                  <emma:literal>R</emma:literal>
                </emma:interpretation>
                <emma:interpretation id="interp53" emma:lang="en-AU" emma:confidence="0">
                  <emma:literal>r</emma:literal>
                </emma:interpretation>
                <emma:interpretation id="interp54" emma:lang="en-AU" emma:confidence="0">
                  <emma:literal>n</emma:literal>
                </emma:interpretation>
              </emma:one-of>
            </emma:emma>
          </inkml:annotationXML>
          <inkml:trace contextRef="#ctx0" brushRef="#br0" timeOffset="21299.046">19715-203 1555,'-11'25'138,"11"-25"-110,0 0-28,0 0 0,0 0 164,0 0 27,0 0 5,6 15 2,5 4-74,0 6-14,6 4-3,-1 6-1,-10-1-85,5 10-21,5 5 0,-5 10 0,6-10 0,-6 0 0,6 1 0,-6 4 0,0-10 0,5 0-13,1-5 1,-6-4 1,-11-11 11,5 1 0,1-10 0,-6-15 0,0 0 0,0 0-13,0 0 5,0 0 8,-11-5 0,5-10 0,-5-5 0,6-4 0,5-11 12,-6 6 3,-10-6 1,5-4 0,0-5-16,-1 0 0,1 0 0,0-1 0,0-4 54,11 0 8,-5 0 2,5 5 0,0 0-52,0 4-12,5 1 0,6 10 0,0 4 54,6 0 8,-6 6 2,6 9 0,-6-5-52,0 10-12,-11 5 0,11 0 0,5 5 22,-5-5 2,-11 0 0,11 15 0,-11 5 12,12-6 4,-12 11 0,5-5 0,-5 4-84,0 1-16,0-1-3,-5 1-1,-1-6 76,0 1 14,-5 0 3,0-6 1,6 1-48,-12-5-10,6 0-1,-5-5-1,5 0 3,0 0 1,-1-10 0,1 0 0,0 0-10,0-5-1,6 5-1,-1-5 0,-5 0-219,11 1-44,0-1-9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7:01:46.710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0-1 2113,'0'0'93,"0"0"20,0 0-90,0 0-23,0 0 0,0 0 0,0 0 128,0 0 22,0 0 4,0 0 1,0 0-194,16 0-38,-4 0-8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7:01:56.915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AA546338-B81A-4F23-8FA9-E5263E58A515}" emma:medium="tactile" emma:mode="ink">
          <msink:context xmlns:msink="http://schemas.microsoft.com/ink/2010/main" type="inkDrawing"/>
        </emma:interpretation>
      </emma:emma>
    </inkml:annotationXML>
    <inkml:trace contextRef="#ctx0" brushRef="#br0">17 226 1785,'0'0'79,"-6"0"17,-5 5-77,11-5-19,0 0 0,0 0 0,0 0 224,0 0 42,0 0 8,0 0 2,0 15-188,0-1-36,0-4-8,11 10-2,-5-1-31,5 11-11,-5-6 0,5 6 9,0 9-21,0-4-4,-6-6 0,1 5-1,-6-4 25,0-6 6,11-4 1,-6 0 0,-5-1-15,6-4 0,-6-15 0,0 10-10,5 5-2,-5-15 0,-11-10 0,6 0 0,5 0 12,0-4 0,-6-16 0,1-9-8,-1-1 8,6-4-8,-5 0 8,-1 5-8,1-5 8,5 9 9,-6 6-1,6-6-8,0 6 8,6-1-8,5 1 0,-6-1 0,1 6 0,5-11 0,-6 11 0,6 4 0,0 6 35,1-1 6,-7 10 2,-5 5 0,17-5-23,-17 5-4,0 0 0,11 15-1,0-5-15,0 9 0,-6-4 0,6 0 0,-11-6 0,6 6 0,5 5 0,-11-5 0,5-1 0,1 1-15,-6 0 3,0 4 1,0-4-9,0 0-1,0-15-1,-6 20 0,6-6-7,0 1-2,0-15 0,-5 10 0,5 5 15,0-6 4,0-9 0,0 0 0,0 0 3,0 0 1,0 0 0,5 10 0,6-5 8,1 5-8,-1-10 8,0 5-8,0-5 8,5 0 0,1 5 0,-6 0-8,5-5 8,-4 0 12,4 0-2,-5 0-1,0 5 13,-11-5 2,0 0 1,6 9 0,-1 1-5,-5 10 0,-5 4-1,-1 1 0,-5-15-2,0 5 0,-5 19 0,-1-9 0,0-1-7,-5-4-2,0-1 0,6 1 0,-7 0-8,1-6 0,0 1 0,6-5 0,5-5-40,-6 0-3,6-10-1,0 5 0,11 0-104,0 0-20,-6-10-5,6 0-933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7:01:57.212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4DD51E9B-1684-46E9-88F2-F65678DF50C8}" emma:medium="tactile" emma:mode="ink">
          <msink:context xmlns:msink="http://schemas.microsoft.com/ink/2010/main" type="inkDrawing"/>
        </emma:interpretation>
      </emma:emma>
    </inkml:annotationXML>
    <inkml:trace contextRef="#ctx0" brushRef="#br0">0 35 1152,'0'0'51,"0"0"10,0 0-49,0 0-12,0 0 0,12 10 0,-1 4 292,-6 6 55,6 0 11,-5-1 2,-1 1-232,6 0-46,0-1-10,0 1-1,0-5-35,-5-6-6,5 1-2,0 0 0,0 5-12,0-5-2,-11-10-1,11 5 0,-5 4 2,-6-9 0,0 0 0,11-9 0,-6 4-2,-5 5 0,11-15 0,-5-5 0,-1-4 2,-5-1 0,6 1 0,-1-1 0,-5 0-1,6 1 0,-6-1 0,6 11 0,-6-6-2,5 5 0,-5 5 0,0 10 0,0 0-1,0 0-1,0 0 0,11 15 0,0 10-10,0 9 8,0 10-8,0 5 8,0 1-8,6 4 8,0 5-8,-1-1 8,1 1-8,-1 0 0,6 0 0,-5 5 0,0 0-22,-6-10-10,5 10-1,1-5-1341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7:01:58.418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8D03AC50-AF4A-44F6-AB2E-EB58D5FC6505}" emma:medium="tactile" emma:mode="ink">
          <msink:context xmlns:msink="http://schemas.microsoft.com/ink/2010/main" type="inkDrawing"/>
        </emma:interpretation>
      </emma:emma>
    </inkml:annotationXML>
    <inkml:trace contextRef="#ctx0" brushRef="#br0">0-2 1958,'0'0'87,"0"0"17,0 0-83,0 0-21,0 0 0,0 0 0,0 0 151,0 0 25,0 0 6,5 14 1,1 1-99,-1-5-20,-5 5-4,6-1-1,-1 6-23,1 0-5,-1-1-1,-5 6 0,6-5-30,-1-1-12,-5 1 1,6 4 0,-6-9 19,0 5 3,5-6 1,-5 6 0,0-5-24,0-5-4,0-10 0,0 0-1,0 0 17,0 0 11,0 0-2,0 0 0,0 0-9,0-10-12,0-5 2,0 0 1,6-4 17,-1-6 3,-5 1 1,6-1 0,-6 1-12,11-1 12,-5 5-12,-1-4 12,6-1-12,-5 10 0,-1 1 0,6-1 0,-5 0 8,5 1 4,-6 9 0,-5 5 0,0 0-12,0 0 0,11 5 0,-11-5 0,0 0 0,11 4 0,0 6 0,6 0 0,-11 0 0,5 5 10,-6-6-2,6 6-8,-5 0 13,-1 0-4,1 4-1,5-4 0,-6 0-8,6 0 0,-5 4 9,5 1-9,-11-1 0,6 1 0,-6 5 0,0-6-8,0-4 8,0 0-10,0-5 10,0-10-10,0 0-46,0 0-8,0 0-3,0 0-785,0 0-158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7:01:58.583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0056FD62-F809-43CC-AD7E-A9A22AD07A53}" emma:medium="tactile" emma:mode="ink">
          <msink:context xmlns:msink="http://schemas.microsoft.com/ink/2010/main" type="inkDrawing"/>
        </emma:interpretation>
      </emma:emma>
    </inkml:annotationXML>
    <inkml:trace contextRef="#ctx0" brushRef="#br0">0 0 1152,'0'0'51,"0"0"10,0 0-49,0 0-12,0 0 0,0 0 0,0 0 327,0 0 62,0 0 13,0 0 2,0 0-291,0 0-58,11 10-12,-5 0-3,-6-10-57,11 5-12,0 4-3,0 1 0,0 0-210,0-5-42,6 5-9,-6 0-2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7:01:58.880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2E6A9E52-2564-4C67-B759-E5D733277EA3}" emma:medium="tactile" emma:mode="ink">
          <msink:context xmlns:msink="http://schemas.microsoft.com/ink/2010/main" type="inkDrawing"/>
        </emma:interpretation>
      </emma:emma>
    </inkml:annotationXML>
    <inkml:trace contextRef="#ctx0" brushRef="#br0">0 0 230,'0'0'10,"5"10"2,-5-10-12,11 15 0,-11-6 0,6 1 0,5 0 401,-6 0 78,1 5 15,-1-1 3,-5 1-294,0 0-59,6 4-12,-6 1-3,0 5-52,0-6-10,0-4-3,0 5 0,0-1-32,0-4-8,0 0 0,0-1-1,0-14 13,0 0 2,0 0 1,0 0 0,0 0-31,0 0-8,0 0 0,5-9 0,6-1 0,-5-5 0,0 0 0,-1-4 0,1-1 0,-1 0 0,1-4 0,5-1 0,0 6 10,0-1-2,0 0-8,5 1 12,-5-1 3,6 10 0,-6-4 0,6 4 0,-1 5-4,-5 0-1,6 5 0,-6 5 0,0 5-10,0-1 0,0 6 0,0 5 0,0-5 0,-5-1 0,5 6 0,0 0 0,-6-6-15,6 6-8,-5 0-1,11-6-1,-6-9-198,0 5-39,5 0-8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6:45:16.199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3F41FA6-4E97-4B83-842D-50FC344C6150}" emma:medium="tactile" emma:mode="ink">
          <msink:context xmlns:msink="http://schemas.microsoft.com/ink/2010/main" type="writingRegion" rotatedBoundingBox="5168,6340 17199,5973 17249,7619 5218,7986"/>
        </emma:interpretation>
      </emma:emma>
    </inkml:annotationXML>
    <inkml:traceGroup>
      <inkml:annotationXML>
        <emma:emma xmlns:emma="http://www.w3.org/2003/04/emma" version="1.0">
          <emma:interpretation id="{8C6C92F9-5C47-46D5-8E27-23A333791047}" emma:medium="tactile" emma:mode="ink">
            <msink:context xmlns:msink="http://schemas.microsoft.com/ink/2010/main" type="paragraph" rotatedBoundingBox="5168,6340 17199,5973 17249,7619 5218,79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79D9B7-E9AC-4EA7-AA04-CB8BB5C6F213}" emma:medium="tactile" emma:mode="ink">
              <msink:context xmlns:msink="http://schemas.microsoft.com/ink/2010/main" type="line" rotatedBoundingBox="5168,6340 17199,5973 17249,7619 5218,7986"/>
            </emma:interpretation>
          </emma:emma>
        </inkml:annotationXML>
        <inkml:traceGroup>
          <inkml:annotationXML>
            <emma:emma xmlns:emma="http://www.w3.org/2003/04/emma" version="1.0">
              <emma:interpretation id="{7F8C2AC5-3FC4-46FF-BE06-A5225F50B69F}" emma:medium="tactile" emma:mode="ink">
                <msink:context xmlns:msink="http://schemas.microsoft.com/ink/2010/main" type="inkWord" rotatedBoundingBox="5207,7619 5611,7607 5621,7904 5216,7917"/>
              </emma:interpretation>
              <emma:one-of disjunction-type="recognition" id="oneOf0">
                <emma:interpretation id="interp0" emma:lang="en-AU" emma:confidence="0">
                  <emma:literal>2</emma:literal>
                </emma:interpretation>
                <emma:interpretation id="interp1" emma:lang="en-AU" emma:confidence="0">
                  <emma:literal>z</emma:literal>
                </emma:interpretation>
                <emma:interpretation id="interp2" emma:lang="en-AU" emma:confidence="0">
                  <emma:literal>a</emma:literal>
                </emma:interpretation>
                <emma:interpretation id="interp3" emma:lang="en-AU" emma:confidence="0">
                  <emma:literal>Z</emma:literal>
                </emma:interpretation>
                <emma:interpretation id="interp4" emma:lang="en-AU" emma:confidence="0">
                  <emma:literal>3</emma:literal>
                </emma:interpretation>
              </emma:one-of>
            </emma:emma>
          </inkml:annotationXML>
          <inkml:trace contextRef="#ctx0" brushRef="#br0">912 438 1825,'0'0'80,"0"0"18,0 0-78,0 0-20,0 0 0,16-5 0,1-5 117,0 0 20,-1 5 4,1 0 1,-6 0-60,0 5-12,-11 0-2,16 0-1,-16 0-39,11 5-7,0 5-1,1 5-1,-7-5-19,1 9 0,-6 1 0,-6 0 0,6-1-32,-5 6-9,-7-1-3,7 1 0,-6 0-39,0-6-8,-6-4-1,6 5-1,0-11-29,-5 1-6,5-5 0,-6 0-1,0-5 44,1 0 9,5 0 1,0-5 1,0 0 58,0 0 16,0-4 0,5-1-8,1-5 48,-1 0 11,6 5 1,-6-4 1,12-1 24,-6 5 5,0 0 1,0 10 0,6-14 11,5 4 2,0 0 1,5 10 0,1-5-41,-1 5-9,1 0-2,5 0 0,0 5-15,6 0-3,-1 0-1,7 5 0,-1-6-16,0 6-10,-6-5 12,7 0-12,10 0-56</inkml:trace>
        </inkml:traceGroup>
        <inkml:traceGroup>
          <inkml:annotationXML>
            <emma:emma xmlns:emma="http://www.w3.org/2003/04/emma" version="1.0">
              <emma:interpretation id="{511AC480-A9E0-4E79-9A87-0C2BA3ABF133}" emma:medium="tactile" emma:mode="ink">
                <msink:context xmlns:msink="http://schemas.microsoft.com/ink/2010/main" type="inkWord" rotatedBoundingBox="6998,6732 7114,6975 6933,7062 6817,6819"/>
              </emma:interpretation>
              <emma:one-of disjunction-type="recognition" id="oneOf1">
                <emma:interpretation id="interp5" emma:lang="en-AU" emma:confidence="0">
                  <emma:literal>#</emma:literal>
                </emma:interpretation>
                <emma:interpretation id="interp6" emma:lang="en-AU" emma:confidence="0">
                  <emma:literal>=</emma:literal>
                </emma:interpretation>
                <emma:interpretation id="interp7" emma:lang="en-AU" emma:confidence="0">
                  <emma:literal>E</emma:literal>
                </emma:interpretation>
                <emma:interpretation id="interp8" emma:lang="en-AU" emma:confidence="0">
                  <emma:literal>c</emma:literal>
                </emma:interpretation>
                <emma:interpretation id="interp9" emma:lang="en-AU" emma:confidence="0">
                  <emma:literal>z</emma:literal>
                </emma:interpretation>
              </emma:one-of>
            </emma:emma>
          </inkml:annotationXML>
          <inkml:trace contextRef="#ctx0" brushRef="#br0" timeOffset="498.1857">2437-397 1670,'0'0'74,"0"0"15,0 0-71,0 0-18,0 0 0,0 0 0,11-5 118,0 5 20,-5-5 4,5 0 1,0 0-59,0 5-11,5-5-2,1-5-1,-6 5-42,0 5-8,6 0-1,-1-4-1,-5 4-40,0 0-8,0 0-2,0 4-690,0-4-138</inkml:trace>
          <inkml:trace contextRef="#ctx0" brushRef="#br0" timeOffset="614.3825">2531-240 1587,'0'0'70,"0"0"15,11 5-68,0-5-17,-5 0 0,10 0 0,1 5 79,5-5 12,0 5 2,0-5 1,0 0-75,0 0-19</inkml:trace>
        </inkml:traceGroup>
        <inkml:traceGroup>
          <inkml:annotationXML>
            <emma:emma xmlns:emma="http://www.w3.org/2003/04/emma" version="1.0">
              <emma:interpretation id="{E4B1FEB3-AD9A-44B2-8703-77BDD1F446B0}" emma:medium="tactile" emma:mode="ink">
                <msink:context xmlns:msink="http://schemas.microsoft.com/ink/2010/main" type="inkWord" rotatedBoundingBox="8336,5752 9526,6960 8564,7908 7374,6700"/>
              </emma:interpretation>
              <emma:one-of disjunction-type="recognition" id="oneOf2">
                <emma:interpretation id="interp10" emma:lang="en-AU" emma:confidence="0">
                  <emma:literal>I's.</emma:literal>
                </emma:interpretation>
                <emma:interpretation id="interp11" emma:lang="en-AU" emma:confidence="0">
                  <emma:literal>I''.</emma:literal>
                </emma:interpretation>
                <emma:interpretation id="interp12" emma:lang="en-AU" emma:confidence="0">
                  <emma:literal>I's</emma:literal>
                </emma:interpretation>
                <emma:interpretation id="interp13" emma:lang="en-AU" emma:confidence="0">
                  <emma:literal>I':</emma:literal>
                </emma:interpretation>
                <emma:interpretation id="interp14" emma:lang="en-AU" emma:confidence="0">
                  <emma:literal>I'".</emma:literal>
                </emma:interpretation>
              </emma:one-of>
            </emma:emma>
          </inkml:annotationXML>
          <inkml:trace contextRef="#ctx0" brushRef="#br0" timeOffset="1204.8462">3349-721 1440,'0'0'64,"0"-20"12,-6 5-60,12-4-16,-6-6 0,5 5 0,1 6 168,-1-1 32,6-10 5,-5 6 2,5 4-92,6 5-19,-1 0-3,1 0-1,-1 1-36,1-1-7,5 10-1,0 0-1,0 0-30,0 5-5,6 0-2,-6 4 0,0 6-10,0 10 12,-5-6-12,-6 6 12,0-1-50,0 1-10,-6 0-1,1 4-1,-12 1-28,1-1-6,-1-9 0,1-1-1,-1 1-11,-5 0-3,6-6 0,-6-4 0,0-5 42,0-5 8,-6 5 1,6-5 1,0 0 18,0 0 3,-6-5 1,6 0 0,0-5 45,0 5 10,6-4 2,-6 4 0,5-5 25,6 10 6,0-10 1,0 10 0,0 0-12,0 0-3,0 0 0,11-5 0,-11 5-16,17 0-3,-1 0-1,1 5 0,5 0-6,0 0-2,6-5 0,-1 10 0,-5-5-21,6 4 0,-6-4 0,6 0 0,-6 0-148,11 0-28</inkml:trace>
          <inkml:trace contextRef="#ctx0" brushRef="#br0" timeOffset="1634.0233">3454-49 1555,'0'0'138,"0"0"-110,16 5-28,6 0 0,1-5 152,4 0 26,1 0 5,5 0 1,6 0-52,-1-10-11,1 6-1,0-1-1,-6 0-55,6-5-10,-1 5-2,1-5-1,0 10-24,-1-10-5,1 5-1,-6-4 0,-5-1-43,5 5-9,-6 0-1,1 0-1227</inkml:trace>
          <inkml:trace contextRef="#ctx0" brushRef="#br0" timeOffset="1948.4977">3951 261 806,'0'0'36,"0"0"7,22 0-35,-5-5-8,5 0 0,0 5 0,-5-5 337,-1 0 66,1 5 13,-17 0 2,16 0-288,-16 0-58,0 0-11,11 15-2,-11-15-59,6 20-27,-6-1 3,0 6 0,-6-1-56,1 1-12,-6-5-1,-6 4-1,12-4 14,-6 4 4,0-9 0,0 0 0,-1 0 33,7-6 7,5-9 2,0 0 0,0 5 22,0-5 4,0 0 8,0 0-13,0 0 36,0 0 7,0 0 2,0 0 0,17 5 22,5-5 5,-6-5 1,6 5 0,-5-9-12,5 4-3,0-5 0,0 0 0,0 5-24,0-5-5,0 5 0,1-4-668,-7-6-134</inkml:trace>
          <inkml:trace contextRef="#ctx0" brushRef="#br0" timeOffset="1411.8041">4111-898 1094,'0'0'97,"0"0"-77,0 0-20,0 10 0,0-10 174,6 14 31,-1 6 7,1 0 0,-1-1-79,1 11-16,5-20-3,0 14-1,0-4-69,-5 9-13,5-4-3,5-1-1,-10 1-45,10-1-9,-10 1-1,5 0-995</inkml:trace>
          <inkml:trace contextRef="#ctx0" brushRef="#br0" timeOffset="2141.7849">4819-343 864,'0'0'38,"0"0"8,0 0-37,0 0-9,16-5 0,6 0 0,-5-5 309,0 5 60,-1 0 12,1 0 3,-1-4-273,1 4-55,-1 0-10,-16 5-2,0 0-56,17 0-12,-17 0-1,17 0-1016</inkml:trace>
          <inkml:trace contextRef="#ctx0" brushRef="#br0" timeOffset="2282.577">4885-142 1785,'0'0'159,"0"0"-127,0 0-32,0 0 0,11 5 93,6-5 13,-1 0 2,1 0 1,-1-10-18,1 5-4,-1 0-1,1 5 0,0-4-184,5 4-37</inkml:trace>
        </inkml:traceGroup>
        <inkml:traceGroup>
          <inkml:annotationXML>
            <emma:emma xmlns:emma="http://www.w3.org/2003/04/emma" version="1.0">
              <emma:interpretation id="{87E28D88-3127-4AB9-A749-523F76B1F055}" emma:medium="tactile" emma:mode="ink">
                <msink:context xmlns:msink="http://schemas.microsoft.com/ink/2010/main" type="inkWord" rotatedBoundingBox="10013,6273 13752,6303 13746,7144 10006,7115"/>
              </emma:interpretation>
              <emma:one-of disjunction-type="recognition" id="oneOf3">
                <emma:interpretation id="interp15" emma:lang="en-AU" emma:confidence="0">
                  <emma:literal>11.5912</emma:literal>
                </emma:interpretation>
                <emma:interpretation id="interp16" emma:lang="en-AU" emma:confidence="0">
                  <emma:literal>11.5712</emma:literal>
                </emma:interpretation>
                <emma:interpretation id="interp17" emma:lang="en-AU" emma:confidence="0">
                  <emma:literal>11.5112</emma:literal>
                </emma:interpretation>
                <emma:interpretation id="interp18" emma:lang="en-AU" emma:confidence="0">
                  <emma:literal>11.51/2</emma:literal>
                </emma:interpretation>
                <emma:interpretation id="interp19" emma:lang="en-AU" emma:confidence="0">
                  <emma:literal>11.59/2</emma:literal>
                </emma:interpretation>
              </emma:one-of>
            </emma:emma>
          </inkml:annotationXML>
          <inkml:trace contextRef="#ctx0" brushRef="#br0" timeOffset="2639.4686">5664-717 345,'-11'10'31,"11"-5"-31,-5-5 0,-1 5 0,1-5 381,5 5 71,-6 0 13,6-5 3,6 5-264,-6 5-52,-6-5-12,12 9-1,-1 6-63,1-5-13,-6 9-3,11 6 0,-6-1-38,6 10-8,0 1-2,0-1 0,0-5-12,-5 6 0,5-6 0,0 5 0,0-9-44,-5-1-12,10-4-3,-5 0-732,6-1-146</inkml:trace>
          <inkml:trace contextRef="#ctx0" brushRef="#br0" timeOffset="2896.7058">6056-702 1792,'0'0'80,"0"0"16,0 0-77,0 0-19,6 10 0,0 5 0,-1-1 103,1 6 17,-1 0 3,1 4 1,-6 1-56,5 4-10,6 6-2,-5-6-1,5 1-35,-6 4-6,6-4-2,0-1 0,0-4-40,1-1-8,-7 1-1,6-11-1027</inkml:trace>
          <inkml:trace contextRef="#ctx0" brushRef="#br0" timeOffset="2957.8127">6432-417 1440,'-5'5'64,"-1"-5"12,6-5-60,-5 5-16,-1-5 0,1 5 0,5 0 204,0 0 37,0 0 8,0 0 2,0 0-271,0 0-55</inkml:trace>
          <inkml:trace contextRef="#ctx0" brushRef="#br0" timeOffset="3523.0205">6681-628 1036,'0'0'46,"0"0"10,0 0-45,0 0-11,-6 15 0,1-1 0,-1 1 196,12 0 38,-6 0 7,0-1 2,5 1-139,1 5-27,-1-6-5,1 6-2,5 0-5,0-1-1,6 1 0,-6-5 0,5-1-15,1-4-3,-1 5-1,7 0 0,-7-1-16,1 1-3,-1 0-1,-5 0 0,0-1-16,-5 6-9,-1 0 10,1-6-10,-6-14 15,0 0-3,-6 15-1,6-5 0,0-10 13,-5 10 4,-6 0 0,0-5 0,-6 0-16,1-5-4,-1 4 0,-5-4 0,0-4-26,0 4-6,0-10 0,-6 5-800,0 0-160</inkml:trace>
          <inkml:trace contextRef="#ctx0" brushRef="#br0" timeOffset="3268.6758">6620-579 748,'0'0'67,"0"0"-54,0 0-13,11-10 0,-5 0 389,10 5 75,-5-9 16,0 9 2,6-5-302,-6 0-60,6-5-12,-1 1-2,-5 4-50,6-5-9,5 5-3,-6-4 0,1 4-32,-6-5-12,6 5 9,-6 0-9,5 5-29,-5-4-11,0 4-3,-5 5-831,-6 0-166</inkml:trace>
          <inkml:trace contextRef="#ctx0" brushRef="#br0" timeOffset="68758.6311">7372-456 691,'-6'5'30,"6"-5"7,0 0-29,0 0-8,0 0 0,0 0 0,0 0 294,0 0 58,11-10 11,0-5 2,-5 5-181,5-4-36,0-1-7,0 0-1,-6 0-48,12 1-10,-6-6-2,6 0 0,-1 6-32,1-1-6,-6 0-2,5 0 0,1 1-22,5-1-5,-5 0-1,-1 0 0,1 6-12,-1-1 0,1 0 8,0 0-8,-1 10 0,1-5 0,-6 5 0,0 0 0,-11 0 0,16 5 0,-5 0 0,1 0 0,-12-5 0,11 5 0,0 0 0,0 0 0,0-5 0,5-5 0,-5 5 0,0-5 0,6 0 0,-6-5 0,6 10 0,-1-10 0,-5 1 0,6-1 0,-1-5 0,1 0 0,0 5 0,-6-4 0,0-1 0,5-5 0,-10 10-18,10 1 0,1-1 0,-6 0 0,0 0-33,-11 10-6,0 0-2,0 0-770,0 0-155</inkml:trace>
          <inkml:trace contextRef="#ctx0" brushRef="#br0" timeOffset="69111.147">7515-142 2138,'0'0'47,"0"0"9,0 0 3,0 0 1,0 0-48,0 0-12,0 0 0,6-5 0,-1-9 131,6 4 23,-5-5 5,5 5 1,0 0-76,0 0-16,0 1-2,0-6-1,0 5-31,6 5-6,-1-5-2,1 1 0,0-1-17,5 0-9,0 5 10,0 0-10,6 0 16,-1 0-2,1 5-1,-6 5 0,6-5-13,-1 5 0,-5 0 0,0 0 0,0 5-9,-5-5-2,5-5 0,-5 5 0,-6-1 11,5-4 11,1 0-3,0-4 0,-1 4-8,-5-5 8,0 5-8,6-10 8,-1 5-21,-5-5-5,0 0-1,6-5 0,0 1-35,-1-1-7,-5-5-2,6 1 0,-6-1-165,5 0-32,-5 1-8</inkml:trace>
          <inkml:trace contextRef="#ctx0" brushRef="#br0" timeOffset="69333.7407">8637-874 518,'0'0'46,"0"10"-37,0-10-9,0 0 0,0 15 292,0 0 57,0-6 11,6 6 3,-1-5-159,-5 10-32,6-6-7,-1 6-1,1 0-61,-6 9-13,5 1-2,1-1-1,-1 5-51,-5-4-11,6-1-1,-1 6-1,-5-1-23,6 1 0,5-6 0,0 5 0,-5-9-30,-1 4-10,6-4-3,0 4-764,-5-4-153</inkml:trace>
          <inkml:trace contextRef="#ctx0" brushRef="#br0" timeOffset="69656.9129">9024-712 1440,'0'0'64,"0"0"12,5-9-60,12-1-16,-6 0 0,-11 10 0,0 0 210,0 0 39,22-5 8,0-5 2,-5 10-130,-1 0-25,1 5-6,0 0-1,-1 0-38,1 0-8,-1 0-2,1 5 0,-6 4-29,0 6-5,0 0-2,-5 4 0,5 1-13,-11-6 0,-6 11 8,1 4-8,-1 1-18,-5-1-6,0 0-2,-6 6 0,6 9-19,-5-5-4,5 0-1,0-5 0,0-9-12,5-5-2,-5-6-1,5 1 0,1-1 34,5-4 7,0-15 2,0 0 0,0 10 37,0-10 7,11 5 2,-11-5 0,11 0 2,6-5 1,-6-5 0,5 0 0,1 5-14,5 1-2,-5-1-1,5-5 0,-6-5-20,1 0-4,5-4-1,6 4-1119</inkml:trace>
        </inkml:traceGroup>
        <inkml:traceGroup>
          <inkml:annotationXML>
            <emma:emma xmlns:emma="http://www.w3.org/2003/04/emma" version="1.0">
              <emma:interpretation id="{0B09833B-5B22-4AE0-B46D-43F4CDA01BEC}" emma:medium="tactile" emma:mode="ink">
                <msink:context xmlns:msink="http://schemas.microsoft.com/ink/2010/main" type="inkWord" rotatedBoundingBox="14296,6659 17217,6570 17249,7619 14328,7708"/>
              </emma:interpretation>
              <emma:one-of disjunction-type="recognition" id="oneOf4">
                <emma:interpretation id="interp20" emma:lang="en-AU" emma:confidence="0">
                  <emma:literal>games</emma:literal>
                </emma:interpretation>
                <emma:interpretation id="interp21" emma:lang="en-AU" emma:confidence="0">
                  <emma:literal>game</emma:literal>
                </emma:interpretation>
                <emma:interpretation id="interp22" emma:lang="en-AU" emma:confidence="0">
                  <emma:literal>gamer</emma:literal>
                </emma:interpretation>
                <emma:interpretation id="interp23" emma:lang="en-AU" emma:confidence="0">
                  <emma:literal>gamers</emma:literal>
                </emma:interpretation>
                <emma:interpretation id="interp24" emma:lang="en-AU" emma:confidence="0">
                  <emma:literal>gamey</emma:literal>
                </emma:interpretation>
              </emma:one-of>
            </emma:emma>
          </inkml:annotationXML>
          <inkml:trace contextRef="#ctx0" brushRef="#br0" timeOffset="70102.0333">10157-412 2124,'0'0'94,"0"0"19,0 0-90,0 0-23,0 0 0,-6-5 0,-10 5 68,5 5 8,-12 5 3,7 0 0,-1-1-59,1 1-11,-12 5-9,12 5 12,-7-1-12,12 6 0,0-1 0,0 1-11,0 0-1,6 4 0,5-4 0,0 4 0,-6-4-15,12-1-3,5-9-1,0 0 0,0-6-5,0 1-2,0-10 0,0 5 0,6-10 14,-1-5 4,-5 1 0,0-6 0,6-5 20,-6 1 16,5-11-2,1 1-1,-6-6 38,6 1 7,-6 0 2,5 4 0,-10 5 3,5 1 1,-6 4 0,6 1 0,-5-1-32,-6 10-7,6 0-1,-6 10 0,0 0-16,0 0-8,11 15 8,0 0-8,5 4 0,-5 11 0,-11 4 0,6 6 0,5 4 0,-6 0 0,6 10 0,-5 0 0,-1 5 0,-5 0 0,12 0-11,-12 5 11,-6 0-34,0-1-2,1-8 0,5-1 0,0-5-139,0-10-28</inkml:trace>
          <inkml:trace contextRef="#ctx0" brushRef="#br0" timeOffset="70466.3937">10687-324 2178,'44'-14'48,"-38"4"9,-17-5 3,11-5 1,11 1-49,-6 4-12,-10-5 0,-1 6 0,-5-1 123,0 0 21,6 5 5,-12 5 1,-10 1-70,10 8-15,17-4-2,0 0-1,-17 10-44,-5 5-9,11 5-1,0 9-8,6 1 8,-6-1-8,0 5 0,5 1 0,6-1 0,0 1 0,0-6-10,0-4 10,6-6-8,-6 1 8,0-10 0,0-10 0,0 0 0,0 0 0,22 5 0,-6-10 0,-16 5 0,11-10 0,6 0 0,-6-9 0,0-6 0,0 0 0,0 1 0,11-1 0,0 1 0,0-1 0,-16 5 0,5 1 0,11-1 0,-5 10 16,-12 1-2,-5 9-1,0 0 3,0 0 0,17 0 0,-12 14 0,-5 1-7,0 5-1,17 4 0,-12 1 0,-5-1-8,6-4-11,5 0 3,0-1 0,0 1-34,-5-5-6,-6-15-2,16 10 0,1-6-121,-1 1-24,-16-5-5,0 0-874</inkml:trace>
          <inkml:trace contextRef="#ctx0" brushRef="#br0" timeOffset="71421.7713">11162-594 1688,'-22'0'75,"22"0"15,0 0-72,0 0-18,0 15 0,-5 5 0,-1-6 159,1 6 28,10 5 5,1-6 2,-12 1-78,6 4-15,6 6-3,-1-1-1,1 6-30,-6-11-7,5 6 0,-5-1-1,17 1-46,-11-6-13,-6-4 0,5-5 8,6-1-8,-5-4 9,-6-10-9,0 0 10,0 0-10,11 5 8,5-5-8,-16 0 8,0 0-8,6-10 0,16-4 0,-11-1 0,0-10 0,0-4 0,6 4 8,5-4-8,0-1 0,-6 1 0,-5-1 0,12 6 0,4 4 0,-10-4 0,-12 9 0,1 0 0,-1 10 9,1 0-9,5 0 10,-11 5-10,0 0 0,0 0 8,5 15-8,-5 0 0,-5 5 0,5-1 0,0 1 0,5 4 0,-5-4 0,0 0 0,-5-1 8,5-4-8,22 5 0,-11-6 0,-16 1 0,5-15 0,16 5 0,1-5 0,-17 0-8,11-5 8,-11 5 0,16-10 0,6-4 0,-5 4 0,-11-5 0,5 0 0,5 1 0,1-1 0,-1 0 0,-5 0 0,6 1-9,5 4 9,0-5 0,-5 0 0,-12 6 0,12-1 0,-1 5 0,1-5 0,-17 10 0,0 0 0,0 0 0,0 0 0,6 10-12,-1 5 12,-5 4 0,6-4 0,-1 5 0,-5-1 0,0 6-8,0-1 8,11 1 0,-5-1-9,5-9 9,-6 5 0,6-5-9,0 9 9,6-14-9,0 5 9,-6-5-12,0-6 12,5 1-28,1 0 2,-6 0 0,-11-5 0,11-10 26,5 1 0,7-1 0,-12-5 0,-11 0 20,11-4 0,5-1 0,1 0 0,-12-4-3,6-6-1,6 6 0,0-6 0,5 6 3,-17-1 0,1-4 0,-1 9 0,6 0 8,0 6 1,-16-6 1,-1 5 0,1 0-29,5 6 0,0 9 0,-11 0 0,-11 0-12,11 0-8,11 0-1,-6 14-1,-11 1 9,12 5 1,5 4 1,0 6 0,5-6 11,1-4-12,-6 0 12,6 4-12,10 1 4,-10-6 0,-6 1 0,11-5 0,0-5-1,5-1 0,-16-9 0,6 10 0,-6-10 9,22 5-12,0-5 12,-11 0-12,-11 0 12,11-5 0,6 0 0,-1-4 0,-5-6 0,0-5 0,6 0 0,5 1 0,0-1 8,6-4 0,-23 4 0,12 0 0,11 1-8,-12-6 0,-5 5 0,0 6 0,6-11 0,-1 10 0,-5-4 0,0 4 0,1 5 0,-7 0 0,12 10 0,-6-9 0,-11 9 0,5-5 0,12 5 0,-1 0 0,-5 0-8,0 5 0,1 4 0,4-9 0,-5 10 8,6 5 0,-6-5 0,0 5 0,5-6 0,-5 6 0,-5 0 0,5 0 0,0 4 0,0 1 0,-5-5 0,5 9 0,-6-9 0,1 0 0,-1 9 0,1-9 0,-1 5 0,-5-1 0,6-4-11,-6 5 11,-6-1 20,1-4 11,-6 10 1,5-11 1,-5-4 9,-5 5 2,-1-5 0,-5 9 0,0-4-24,0-5-5,-11 0-1,-6 0 0,-5-1-14,-1 1 0,7 0-12,-1 0 12,-5-5-202,5 5-34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7:01:59.224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4265FD99-6C49-4619-9973-C1386EF22AC8}" emma:medium="tactile" emma:mode="ink">
          <msink:context xmlns:msink="http://schemas.microsoft.com/ink/2010/main" type="writingRegion" rotatedBoundingBox="21946,12806 29968,12661 29989,13795 21966,13940"/>
        </emma:interpretation>
      </emma:emma>
    </inkml:annotationXML>
    <inkml:traceGroup>
      <inkml:annotationXML>
        <emma:emma xmlns:emma="http://www.w3.org/2003/04/emma" version="1.0">
          <emma:interpretation id="{522728A6-A9A6-471F-8A4B-EC6E9CD95D14}" emma:medium="tactile" emma:mode="ink">
            <msink:context xmlns:msink="http://schemas.microsoft.com/ink/2010/main" type="paragraph" rotatedBoundingBox="21946,12806 29968,12661 29989,13795 21966,139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F2E2B9-1642-42E9-BE0A-DC7F078323F0}" emma:medium="tactile" emma:mode="ink">
              <msink:context xmlns:msink="http://schemas.microsoft.com/ink/2010/main" type="line" rotatedBoundingBox="21946,12806 29968,12661 29989,13795 21966,13940"/>
            </emma:interpretation>
          </emma:emma>
        </inkml:annotationXML>
        <inkml:traceGroup>
          <inkml:annotationXML>
            <emma:emma xmlns:emma="http://www.w3.org/2003/04/emma" version="1.0">
              <emma:interpretation id="{6FD20402-026F-4FF3-A6E7-2726B9EED769}" emma:medium="tactile" emma:mode="ink">
                <msink:context xmlns:msink="http://schemas.microsoft.com/ink/2010/main" type="inkWord" rotatedBoundingBox="21947,12846 23272,12822 23292,13916 21966,13940"/>
              </emma:interpretation>
              <emma:one-of disjunction-type="recognition" id="oneOf0">
                <emma:interpretation id="interp0" emma:lang="en-AU" emma:confidence="0">
                  <emma:literal>liple</emma:literal>
                </emma:interpretation>
                <emma:interpretation id="interp1" emma:lang="en-AU" emma:confidence="0">
                  <emma:literal>wipe</emma:literal>
                </emma:interpretation>
                <emma:interpretation id="interp2" emma:lang="en-AU" emma:confidence="0">
                  <emma:literal>uple</emma:literal>
                </emma:interpretation>
                <emma:interpretation id="interp3" emma:lang="en-AU" emma:confidence="0">
                  <emma:literal>aple</emma:literal>
                </emma:interpretation>
                <emma:interpretation id="interp4" emma:lang="en-AU" emma:confidence="0">
                  <emma:literal>Cipla</emma:literal>
                </emma:interpretation>
              </emma:one-of>
            </emma:emma>
          </inkml:annotationXML>
          <inkml:trace contextRef="#ctx0" brushRef="#br0">88 51 403,'0'0'17,"0"0"5,0 0-22,0-10 0,-5 5 0,-1-5 0,0 0 450,1 6 86,-1-6 16,-5 10 4,6-5-350,-6 5-70,11 0-15,0 0-2,-6 10-57,-5-1-11,6 6-3,-1 5 0,6-5-24,0 9-6,-5 6-1,10-6 0,1 1-17,-1 4 0,1 1 0,5-6 0,0 1 0,0-1 0,0 1 0,6-5 0,-6-6-22,0-4 2,5 0 0,1-5 0,-17-5-28,0 0-4,16-10-2,1 0 0,0-5-9,-6 1-1,0-6-1,0 0 0,0 1 35,0-6 7,-6 6 2,1-6 0,-1 0 21,6 1-11,-5-1 11,-1 6-8,1-1 22,-6 0 5,0 6 1,6 4 0,-6 10 33,0 0 7,0 0 2,0 0 0,0 0-3,0 0-1,0 0 0,0 10 0,0 0-25,5 4-5,-5 6 0,11 4-1,-5-4-27,-1 5 0,6-1 8,-5 1-8,-1-6 0,6 1-17,0 0 4,-5-1 1,-1-4-104,1 0-21,-1-5-4,1-1-1063</inkml:trace>
          <inkml:trace contextRef="#ctx0" brushRef="#br0" timeOffset="146.1996">309-116 1994,'0'0'88,"0"-10"19,-5 5-86,5 5-21,0 0 0,-6-10 0,6 10 114,0 0 18,0 0 4,0 0 1,0 0-137,0 0-24,0 0-6,11 10-2,-5 5-185,5-5-38,5-1-7</inkml:trace>
          <inkml:trace contextRef="#ctx0" brushRef="#br0" timeOffset="535.5687">458 16 2113,'0'0'46,"0"0"10,0 0 1,0 10 3,0 5-48,0 0-12,11 0 0,-5 9 0,-1-4 96,1 4 16,5 6 3,-5 4 1,10 5-52,-10 1-11,5 9-1,5 0-1,-5 0-51,0 0-19,-5 0 1,-1 0 0,1-4 18,-6-1 0,5-5 0,-5 0 0,0-9 0,0-6 0,0-9 0,0-5 0,0-10 0,0 0 0,0 0 0,0 0 0,0 0 0,0-15 0,-5-9 0,5-1 0,-6-4 0,6-1 0,0-4 0,0-1 0,6-4 0,-6 0 0,5-5 0,-5-1 0,0 1 63,6-5 16,-6 5 3,6 5 1,-6-1-59,5 11-11,6-6-2,0 11-1,-5 4 9,5 1 1,0 4 1,-6 5 0,6 0 9,0 5 2,0 5 0,1 0 0,-1-5-19,0 10-3,-11-5-1,0 0 0,11 5 12,-6 5 3,1 5 0,-6 0 0,0-1-8,-6 1-2,1 5 0,-1 4 0,-5-4-14,0 4 8,0 1-8,-6 0 0,6-6 0,-5 6 0,5-11 0,0 1 0,0 0-45,0-5-3,5-5 0,6-5 0,0 0-146,0 0-30,0 0-5</inkml:trace>
          <inkml:trace contextRef="#ctx0" brushRef="#br0" timeOffset="915.8736">922-278 403,'0'0'36,"0"0"-36,0 0 0,0 0 0,0 0 475,0 0 88,0 0 17,0 0 4,12 10-359,-7 4-72,1 1-14,-1 5-3,-5 4-56,6 6-12,-1 4-1,1 5-1,-6 1-41,0-1-8,5 5-1,1-4-1,-1 4-15,-5 0 9,6 0-9,10-5 8,1-4-8,0-1 0,-6-9 0,5-1 0,6-9 0,-5 0 0,-6 0 0,5-1 0,-4-9-11,-1-5 3,5-5 0,-5 0 0,0-4 8,0-1 0,6-10 0,-6 0 0,6 6 0,-6-11 9,-6-4-9,1-1 10,10 1 2,-10-1 1,-12 1 0,6-1 0,0 1-3,-5 4-1,-1 1 0,-5 4 0,0 5-9,0 1 0,5 4 9,6 10-9,-16 0 0,5 5 0,5 4 0,-5 11 8,6 0-8,-1 9 8,6-4-8,0 9 8,0 1 3,6-6 1,-1 1 0,6 4 0,0-10-4,-5 1 0,5-5 0,0-1 0,0-9-8,6 0 0,-1-5-10,1 0 10,-17-5-98,5 0-14,6 0-2,0-10-1304</inkml:trace>
        </inkml:traceGroup>
        <inkml:traceGroup>
          <inkml:annotationXML>
            <emma:emma xmlns:emma="http://www.w3.org/2003/04/emma" version="1.0">
              <emma:interpretation id="{138D3B11-92D6-49E9-BDB7-8262F3F6DFE0}" emma:medium="tactile" emma:mode="ink">
                <msink:context xmlns:msink="http://schemas.microsoft.com/ink/2010/main" type="inkWord" rotatedBoundingBox="24026,12850 24583,12840 24595,13494 24038,13504"/>
              </emma:interpretation>
              <emma:one-of disjunction-type="recognition" id="oneOf1">
                <emma:interpretation id="interp5" emma:lang="en-AU" emma:confidence="0">
                  <emma:literal>at</emma:literal>
                </emma:interpretation>
                <emma:interpretation id="interp6" emma:lang="en-AU" emma:confidence="0">
                  <emma:literal>ai</emma:literal>
                </emma:interpretation>
                <emma:interpretation id="interp7" emma:lang="en-AU" emma:confidence="0">
                  <emma:literal>Gt</emma:literal>
                </emma:interpretation>
                <emma:interpretation id="interp8" emma:lang="en-AU" emma:confidence="0">
                  <emma:literal>tit</emma:literal>
                </emma:interpretation>
                <emma:interpretation id="interp9" emma:lang="en-AU" emma:confidence="0">
                  <emma:literal>lit</emma:literal>
                </emma:interpretation>
              </emma:one-of>
            </emma:emma>
          </inkml:annotationXML>
          <inkml:trace contextRef="#ctx0" brushRef="#br0" timeOffset="1802.8303">2276 71 979,'0'0'87,"0"0"-70,6-10-17,-6 0 0,5 0 231,-5 0 42,0 10 9,0 0 2,6-10-121,-6 10-24,-6-9-5,6-1-1,0 10-55,-5-5-11,5 5-3,0 0 0,-11-10-24,11 10-4,-11 0-2,-6 0 0,6 0-19,-5 5-4,-1 5-1,6 0 0,-6 4-10,6 11 0,-5-1-12,5 6 12,0 4-25,5 1 2,-5-1 1,6 0 0,-1 1-4,0-6-1,1-4 0,10-6 0,7 1-2,-1-5-1,0-10 0,0-5 0,5 5 17,-5-5 3,0-5 1,6-10 0,5 0 9,-5-4 0,-1-1 8,6-5-8,-11 1 12,6-1-3,-6-4 0,0 4 0,0 6 15,0 4 4,-5 0 0,-1 0 0,-5 15 4,0 0 0,0 0 1,0 0 0,0 0-15,0 0-3,0 10-1,0 10 0,6 0-14,-6 4 0,5 1-9,-5-1 9,6 6-52,-1-6-4,-5 1 0</inkml:trace>
          <inkml:trace contextRef="#ctx0" brushRef="#br0" timeOffset="1975.6034">2437 169 1825,'0'0'80,"0"0"18,0 0-78,0 0-20,11-5 0,-6 0 0,1-5 128,5 5 23,0-5 4,0 5 1,5-4-64,-5 4-12,6 0-2,0 5-1,-6-5-34,5 0-7,-5 0-2,6 0 0,-17 5-34,0 0 0,11 0 0,-6 0 0,7 0-213</inkml:trace>
          <inkml:trace contextRef="#ctx0" brushRef="#br0" timeOffset="2161.0241">2448-264 2145,'0'0'95,"0"0"20,0 0-92,0 0-23,0 0 0,0 0 0,-6 15 100,6 5 16,0 0 4,0-1 0,0 11-56,6-1-10,-1 5-2,-5 6-1,6 4-33,-1 0-6,1 5-2,5 5 0,0-5-32,0 6-6,5-6-2,1 0-1183</inkml:trace>
        </inkml:traceGroup>
        <inkml:traceGroup>
          <inkml:annotationXML>
            <emma:emma xmlns:emma="http://www.w3.org/2003/04/emma" version="1.0">
              <emma:interpretation id="{65575C12-9FA9-446B-AF2A-FD5B49814A71}" emma:medium="tactile" emma:mode="ink">
                <msink:context xmlns:msink="http://schemas.microsoft.com/ink/2010/main" type="inkWord" rotatedBoundingBox="25495,12835 26756,12807 26771,13490 25510,13518"/>
              </emma:interpretation>
              <emma:one-of disjunction-type="recognition" id="oneOf2">
                <emma:interpretation id="interp10" emma:lang="en-AU" emma:confidence="0">
                  <emma:literal>least</emma:literal>
                </emma:interpretation>
                <emma:interpretation id="interp11" emma:lang="en-AU" emma:confidence="0">
                  <emma:literal>leas-I</emma:literal>
                </emma:interpretation>
                <emma:interpretation id="interp12" emma:lang="en-AU" emma:confidence="0">
                  <emma:literal>leash</emma:literal>
                </emma:interpretation>
                <emma:interpretation id="interp13" emma:lang="en-AU" emma:confidence="0">
                  <emma:literal>leaf'</emma:literal>
                </emma:interpretation>
                <emma:interpretation id="interp14" emma:lang="en-AU" emma:confidence="0">
                  <emma:literal>leas'</emma:literal>
                </emma:interpretation>
              </emma:one-of>
            </emma:emma>
          </inkml:annotationXML>
          <inkml:trace contextRef="#ctx0" brushRef="#br0" timeOffset="2587.6535">3564-214 806,'0'0'36,"0"0"7,0 0-35,-6-5-8,1-5 0,-1 0 0,6 10 358,0 0 70,-5-10 13,5 10 3,0 0-271,0 0-54,0 0-11,0 0-3,0 0-51,0 0-10,0 15-3,5 5 0,-5-1-22,6 11-5,-1-1-1,1 1 0,-1-1-13,6 6 0,-5-6 0,5 10 0,0-9-13,-5 4 1,-1-4 0,1 4 0,5-5-110,-6 1-22,-5-5-4,6-1-630,-1-4-126</inkml:trace>
          <inkml:trace contextRef="#ctx0" brushRef="#br0" timeOffset="2920.9891">3691 228 1890,'0'0'84,"0"0"16,0 0-80,0 0-20,11-5 0,6 0 0,5 5 137,-6 0 23,1-5 5,-6 0 1,0-5-68,0 5-14,0-5-2,6 1-1,-1-1-22,6 5-5,-11-5-1,6 0 0,0-4-35,-6 4-7,5 0-2,-5 0 0,-5 0-9,5 0 10,-11 10-10,5-9 10,-5-1-10,0 10 12,0-10-12,0 0 12,-5 0-12,-1 5-14,-5-4 3,0 9 1,-5-5-5,5 5-1,-6 0 0,0 5 0,1-5-6,5 9-2,11-9 0,-11 10 0,0 5 8,0 0 2,0 4 0,0 1 0,5 0 5,6-1 1,0 1 0,11 4 0,-5 6 0,-6-5 0,-6-1 0,6-4 0,6-1-18,5-4-3,5 0-1,1 0 0,-1-1-58,6-9-11,1 5-2,-7-10-622,6 0-124</inkml:trace>
          <inkml:trace contextRef="#ctx0" brushRef="#br0" timeOffset="3212.9137">4227 120 403,'0'0'36,"6"-5"-36,-12-5 0,6 0 0,0 0 349,-6-4 63,6 4 13,-5 0 3,-1 0-214,-5 0-42,6 5-9,-6-5-2,0 6-68,0 4-13,0-5-4,-6 5 0,12 5-27,-7-1-5,1 6-2,0 0 0,6 5-27,-1 5-6,1-1-1,5 1 0,0-1-8,0 6-12,5 0 2,1-6 1,-1 1 9,1 0 11,-1-6-3,1 1 0,-1-10-8,7 5 0,-12-10 0,0 0 0,0 0 0,11 0 0,0-5 0,-6 0 0,6-5 0,0 0-11,-5 0 11,-1 1-12,6-1 12,-5 0 8,-1 0-8,1 0 11,-1 0-11,-5 10 0,0 0 0,0 0 0,0 0 0,12 0-9,-12 0 9,11 10-13,-6-5-10,6 10-1,-5-5-1,5 5 0,0-6-139,0 1-28,-6 0-6,12 0-872</inkml:trace>
          <inkml:trace contextRef="#ctx0" brushRef="#br0" timeOffset="3478.3111">4608 85 403,'0'0'36,"0"0"-36,-5-10 0,-6 6 0,0-6 400,5 5 72,-10-10 16,5 5 2,-6 5-290,6-5-57,-6 1-12,1 4-3,5-5-72,-6 5-16,1 5-2,4 0-1,12 0-17,0 0-3,-11 5-1,11-5 0,0 0-16,0 15 0,0-1-11,6 1 11,-1 0 0,7 5 0,4-6 0,1 6 9,-1-5-9,-5-1 12,6 6-12,-6-5 12,6-1 7,-1 6 1,-10-5 1,-1 0 0,1-1-4,-6 6-1,-6 0 0,-5-6 0,6 11-16,-12-10 0,6-1 0,0-4 0,-6 0-40,1 0-9,-1-5-2,6-5 0,-5 0-103,4 0-21,1-5-4,6-5-1,-1-5-70,6 1-14</inkml:trace>
          <inkml:trace contextRef="#ctx0" brushRef="#br0" timeOffset="3606.6822">4487 125 403,'0'0'36,"0"0"-36,11 0 0,0 0 0,-11 0 298,16 0 53,1 0 10,0 0 3,-1 0-172,-5 0-33,11-5-7,-11 5-2,0-10-54,-5 5-12,-1 0-1,12-5-1,5 0-55,-5 1-11,-6-1-3,0 0 0,5 5-86,-5-5-18,-11 10-3,0 0-965</inkml:trace>
          <inkml:trace contextRef="#ctx0" brushRef="#br0" timeOffset="3782.6729">4713-298 2278,'0'0'50,"0"0"10,-5 0 3,-1 0 1,-5 0-51,6 5-13,5-5 0,5 20 0,-5-1 100,6 1 18,-6 0 3,5 4 1,1 6-47,-1-1-10,6-4-1,0 9-1,0-4-44,-5 4-9,0 0-2,5 1 0,-6-6-143,12 1-29,-6-6-5,0 1-2</inkml:trace>
        </inkml:traceGroup>
        <inkml:traceGroup>
          <inkml:annotationXML>
            <emma:emma xmlns:emma="http://www.w3.org/2003/04/emma" version="1.0">
              <emma:interpretation id="{7F55366D-B29D-4B0F-9C60-83F3A1EF72C6}" emma:medium="tactile" emma:mode="ink">
                <msink:context xmlns:msink="http://schemas.microsoft.com/ink/2010/main" type="inkWord" rotatedBoundingBox="27138,13384 27180,12786 27566,12812 27524,13411"/>
              </emma:interpretation>
              <emma:one-of disjunction-type="recognition" id="oneOf3">
                <emma:interpretation id="interp15" emma:lang="en-AU" emma:confidence="0">
                  <emma:literal>2</emma:literal>
                </emma:interpretation>
                <emma:interpretation id="interp16" emma:lang="en-AU" emma:confidence="0">
                  <emma:literal>3</emma:literal>
                </emma:interpretation>
                <emma:interpretation id="interp17" emma:lang="en-AU" emma:confidence="0">
                  <emma:literal>Z</emma:literal>
                </emma:interpretation>
                <emma:interpretation id="interp18" emma:lang="en-AU" emma:confidence="0">
                  <emma:literal>z</emma:literal>
                </emma:interpretation>
                <emma:interpretation id="interp19" emma:lang="en-AU" emma:confidence="0">
                  <emma:literal>a</emma:literal>
                </emma:interpretation>
              </emma:one-of>
            </emma:emma>
          </inkml:annotationXML>
          <inkml:trace contextRef="#ctx0" brushRef="#br0" timeOffset="4245.8414">5244-170 1868,'0'0'83,"-6"-10"17,6 5-80,0-5-20,-5 0 0,5 1 0,5-1 109,-5 0 19,6 0 3,5 0 1,0 0-23,0 1-4,0 4-1,0-5 0,6 5-33,-1 0-7,1 0-2,5 5 0,-6 0-27,7-5-6,-7 5-1,-5 5 0,-11-5-16,0 0-3,11 0-1,0 10 0,-5 0-16,-1 0-4,-5-10-1,0 19 0,11-4-32,-11 5-7,-11 4 0,0 6-1,-11-1-51,0 6-9,-6-1-3,1 0 0,-1 1-32,6-6-8,-6 1 0,12-1-1,-6-9 72,5 4 14,6-9 3,0 5 1,6-6 67,5 1 22,-11 0 0,11-15 0,0 0 57,0 0 11,5 15 2,6-1 1,0-9 7,0 0 0,0 0 1,6 5 0,-1-5-38,1 0-8,5 0-2,0 0 0,0-5-11,0-5-2,12 0-1,-12 5 0,-11 0-47,11-5-10,0-5-2,6 0 0,-1 0-173,6 6-35</inkml:trace>
        </inkml:traceGroup>
        <inkml:traceGroup>
          <inkml:annotationXML>
            <emma:emma xmlns:emma="http://www.w3.org/2003/04/emma" version="1.0">
              <emma:interpretation id="{106319FD-0F1A-4A82-846C-ABB4B943A678}" emma:medium="tactile" emma:mode="ink">
                <msink:context xmlns:msink="http://schemas.microsoft.com/ink/2010/main" type="inkWord" rotatedBoundingBox="27895,12699 29968,12661 29988,13769 27916,13807"/>
              </emma:interpretation>
              <emma:one-of disjunction-type="recognition" id="oneOf4">
                <emma:interpretation id="interp20" emma:lang="en-AU" emma:confidence="0">
                  <emma:literal>people</emma:literal>
                </emma:interpretation>
                <emma:interpretation id="interp21" emma:lang="en-AU" emma:confidence="0">
                  <emma:literal>peopte</emma:literal>
                </emma:interpretation>
                <emma:interpretation id="interp22" emma:lang="en-AU" emma:confidence="0">
                  <emma:literal>peophe</emma:literal>
                </emma:interpretation>
                <emma:interpretation id="interp23" emma:lang="en-AU" emma:confidence="0">
                  <emma:literal>peopk</emma:literal>
                </emma:interpretation>
                <emma:interpretation id="interp24" emma:lang="en-AU" emma:confidence="0">
                  <emma:literal>peoph</emma:literal>
                </emma:interpretation>
              </emma:one-of>
            </emma:emma>
          </inkml:annotationXML>
          <inkml:trace contextRef="#ctx0" brushRef="#br0" timeOffset="4651.8458">5979 164 2253,'0'0'100,"0"0"20,0 0-96,0 0-24,5 15 0,1-6 0,-6 6 108,5 0 17,-5 5 3,0-1 1,0 6-77,0-1-16,-5 6-4,5-1 0,0 6-32,0-1 0,-6 0 0,6 1 0,-5-1 0,5 1 0,-6-11 0,6 6 0,-5-11 0,5 1 0,0-1 0,-6-4 0,6-15-10,0 0-9,0 0-1,0 0-1,0 0-34,0 0-6,0-15-2,6-4 0,-6-6 41,5 1 8,-5-1 2,6-4 0,-1-1 12,1-4 0,-1-5 0,1 4 0,-1-4 10,1 0 5,-1 4 1,6-4 0,-11 5 25,6 4 6,5 1 1,6 4 0,-12 0-16,6 6-4,0 4 0,0 5 0,-5 5 12,5-4 3,-11 9 0,0 0 0,11 0-14,-11 0-2,0 0-1,0 0 0,0 0 2,0 14 1,0-4 0,-6 10 0,1-1-49,-6 1-9,0 0-3,0 4 0,-6 1 6,1-1 1,-1 1 0,6-5 0,0-6-159,0 1-31,5 0-6</inkml:trace>
          <inkml:trace contextRef="#ctx0" brushRef="#br0" timeOffset="4969.5183">6261 100 2487,'0'0'55,"0"0"11,0 0 2,16 0 2,1-5-56,-1 5-14,1 0 0,-6 0 0,-11 0 83,11 0 13,6-5 4,-6 5 0,-11 0-31,11-5-5,0 5-2,5 0 0,-5-5-28,-11 5-6,11-9 0,-5 9-1,-6 0-27,5-10 8,-5 10-8,11 0 0,-11 0-10,0 0-7,0 0-2,0 0 0,0-10-10,0 10-3,-11-5 0,-5 0 0,-1 0-29,1 10-7,5-5 0,-6 10-1,1-5-16,4 5-3,1 4-1,0 1 0,0 5 33,6-1 8,-1-4 0,6 5 1,0 4 39,0-4 8,11 0 0,0-1 0,0-4 0,0 5-11,-5-11 11,5 1-13,0 0 21,6 0 5,-6-5 1,5-5 0,-5-5-14,6 0-8,-1 0 8,1-5-13,-6-4-172,11 4-35,-5-5-6,5-5-2</inkml:trace>
          <inkml:trace contextRef="#ctx0" brushRef="#br0" timeOffset="5254.6819">6686 36 1634,'0'0'72,"0"0"16,-11 5-71,5 0-17,-5 0 0,11-5 0,-5 10 150,-1-5 26,-5 0 6,6 9 1,-6-4-46,5 5-9,1-5-1,5 4-1,-6-4-56,6 5-11,0 0-3,0-6 0,6 6-35,-6 0-7,5-5-2,1 5 0,-1-6-1,1-4-1,-1 5 0,6-5 0,-11-5 2,11 5 0,0-5 0,6 0 0,-11 0 2,5-5 1,0-10 0,5 5 0,-5 1-3,-5-6-1,5-5 0,0 5 0,0 1-11,-5-6 10,-1 0-10,1 1 10,-1 4-10,-5-5 0,0 6 0,-5-6 8,-1 5-8,-5 5-16,5 1 4,-5-1 1,-5 5-36,-1 5-7,1 0-2,5 5 0,-6 0-174,6 5-35,0-1-7</inkml:trace>
          <inkml:trace contextRef="#ctx0" brushRef="#br0" timeOffset="5670.0278">6896 61 2329,'0'0'51,"0"0"10,0 0 3,0 0 2,0 0-53,0 0-13,6 10 0,5-1 0,-6-4 96,6 5 16,-11 5 3,6-5 1,-6 4-74,5 6-14,1 5-4,-6 4 0,0 1 7,-6-1 1,6 5 0,0-4 0,-5 4-32,-1-4 0,6-6 0,-5 1 0,-1-6 0,6 1 0,-5-5 0,5-5 0,0-1 0,0-9 0,0 0 0,0 0 0,0 0-21,0 0-11,0 0-1,0-19-1,-6 4 34,6-5 0,6 6 0,-6-11 0,0 1 0,5 4 0,1-10 0,5 6 0,-6-6 25,6 1 6,-5 0 1,-1-1 0,6 1-32,0-1 0,-5 1 0,11 4 0,-12 1 10,12-1-1,-6 0 0,5 11 0,1-1-9,-1 0 0,1 5 0,0 5 0,-1 1 24,-5 4 7,0 0 1,0 0 0,6 4-2,-6-4 0,-11 0 0,0 0 0,0 0-7,0 0-2,0 15 0,-6-5 0,1 0-12,-6 5-9,0-1 12,0-4-12,-6 5 0,6-5 0,-5 4 0,-1 1-12,0-5-12,1 5-3,5-5 0,0-1 0,-6-4-29,6 0-5,11-5-2,-5 0 0,-6 0-218,11 0-44</inkml:trace>
          <inkml:trace contextRef="#ctx0" brushRef="#br0" timeOffset="6079.9636">7388-435 2322,'0'0'103,"0"0"21,11 4-100,-11-4-24,11 0 0,0 5 0,-11-5 103,6 10 15,-1 5 3,1 0 1,-6-1-52,5 6-10,-5 5-3,0-1 0,0 11-35,0-6-7,-5 1-2,5 4 0,-6 0-4,6-4-1,0 9 0,0-9 0,0-1-8,6 0 0,-6-4 0,5 0-11,6-6 11,0-9 0,-5 5 0,5-5 0,5-1 0,1-4 0,0-5 0,-1-5-8,-5 1 8,6-1 8,-1-5-8,6-5 11,-11 5-11,6-4 0,0-6 0,5 5 8,-11-5-8,5 1 0,-5-1 9,6 5-9,-6-9 34,0 9 2,-5-5 1,-1 1 0,-5 4-19,0 0-4,-5 6-1,-1-1 0,6 10-5,-11-5 0,0 5-8,0 10 12,0-5-12,0 9 0,0 1-9,5 5 9,1-1-12,-6 1 12,11 0-13,-6 4 5,6-4 8,6-1 0,-6 1-9,11 5 9,-6-15 0,6 4 0,0-4 0,6 5 0,5-10 0,-5 0 0,5-5-9,0 0 9,0 0-24,0-10-2,0 5 0,0-5 0,6 0-118,0-9-23,16-16-5,-17 6 0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</inkml:traceFormat>
        <inkml:channelProperties>
          <inkml:channelProperty channel="X" name="resolution" value="369.51501" units="1/cm"/>
          <inkml:channelProperty channel="Y" name="resolution" value="415.70438" units="1/cm"/>
        </inkml:channelProperties>
      </inkml:inkSource>
      <inkml:timestamp xml:id="ts0" timeString="2022-03-03T07:02:10.992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88 99,'-88'-99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7:02:11.928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29 44 748,'0'0'67,"0"0"-54,0 0-13,0 0 0,0 0 242,0 0 46,-11-10 8,11 10 3,-6 0-118,6 0-23,0 0-5,0 0-1,0 0-64,0 0-12,-11 5-4,11-5 0,0 0-39,0 15-8,0 4-1,0 1-1,6-5-23,-6 4 0,5 1 0,1-10 0,0-5 0,-1 4 0,6 1 0,-5 0 0,-1 0 0,1 0-10,-6-10 10,11 5-13,-11-5 2,0 0 1,0 0 0,11-5 0,-6-5-1,1-5 0,-1-4 0,1-1 0,5-5-3,-11 6-1,5-1 0,-5 0 0,0 1-18,6 4-4,-6 0-1,0 5 0,6 6 38,-6 4 0,0 0 14,0 0-4,0 0-10,0 0-17,11 0 4,-11 0 1,11 9 12,0 1 0,0 5 0,0-5-9,-6 4 9,6-4 0,0 0 0,-5 5 0,11 0 0,-6-6 0,0 6 0,0-10 0,0 5 0,0 0 0,-11-10 0,11 10 0,-11-10 0,11 0 0,-11 0 0,0 0 0,5 9 0,-5-9 0,11 0-10,-11 0 10,11-9 0,-5 9 8,0-10 0,-1 0 1,1-15-58,-6 11-12,5-6-3,1 10 0,-1-5 78,1 1 15,-6 14 3,0 0 1,0 0-17,0 0-3,5-5-1,-5 5 0,17 5 4,-6 4 0,0 6 0,5-5 0,1 5 1,-6 0 1,0 9 0,0 1 0,6-6-26,-6-9-6,0 0-1,5 0 0,-4 0 31,-1 4 5,5-4 2,-5 0 0,0-5-46,0 0-9,-11-5-1,0 0-688,0 0-138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7:02:12.099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0 0 1670,'0'0'74,"0"0"15,0 0-71,0 0-18,0 0 0,0 0 0,0 0 16,0 0 0,12 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7:02:12.278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0 0 1267,'0'0'112,"0"0"-89,0 0-23,0 0 0,0 0 179,11 10 31,-11-10 6,6 15 2,5-5-93,0 9-18,5-4-4,1 5-1,-6 4-46,17 6-10,-12 4-2,6 6 0,0-1-28,-5-5-7,0-9-1,5 4 0,-6 6-8,1-11-17,-1-9 4,-4 5 1,4-6-178,-5-4-35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7:02:12.466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0 24 2224,'0'-15'49,"0"10"11,0 5 1,0 0 1,0-4-50,0 4-12,0 0 0,17 9 0,-12 16 93,12-5 16,-6-1 3,6 6 1,-1-1-46,6 11-10,-5-1-1,5 0-1,0 1-42,0 9-13,0-5 8,0 6-8,6-16-141,-6 0-32,33 30-7,-21-5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7:02:12.963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-4 0 1785,'0'0'159,"0"10"-127,0-10-32,0 0 0,0 0 113,0 0 17,0 0 3,0 0 1,0 0-25,16 5-5,1 0 0,5 4-1,-11 1-36,6 5-7,-1 9-2,6 1 0,-5 0-23,0-6-5,-1 1-1,1 4 0,-1 6-18,1-1-11,-6 1 12,6-6-12,-6 1 8,0-10-8,-6-5 0,-5-10 0,11 4 0,-5 6 0,-1 0 0,-5-10 0,0 0 0,0 0-9,0-10 9,6-9-12,-6 4 12,0-5-12,0-4 12,5-1-12,-5-4 12,0 4-13,0 1 5,6-1 8,-1 5-9,1 1 9,-1-1 0,1 5 0,-1 1 0,1 4 0,-6 10 0,0 0 0,0 0 0,0 0 0,17 10 0,-1 4 0,1 1 0,-6 10 0,5-1 0,1 1 0,-1-6 0,1 1 0,0 0 0,5 4 0,-6-4 0,-5 0-12,-5-1 12,5 1-13,6-5-179,5-6-36,0-4-8,-6 0-807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7:02:13.322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271 117 1562,'-17'-4'69,"17"4"15,-5-5-68,-6-5-16,0-5 0,-1 5 0,-4-4 159,5 9 28,-6 0 5,1 0 2,-6-5-73,-1 10-14,12 0-3,-5 5-1,5-5-53,0 10-10,-6-5-3,6 4 0,0 6-25,6 0-4,-1 5-8,0-1 11,12 1-11,-6 4 0,-11-4 0,11 5 0,11-6-10,0-9 10,-5 0-13,10 0 5,1 4 8,-6-4 0,0 0 0,5 0-8,-5 0 8,6-5 0,0-5 0,-1 0 0,-16 0 0,6-5 0,5-10 10,-6 0-10,6 1 23,-5-6-2,-6-5 0,5 1 0,1-6-2,-1 1-1,-5 4 0,6-4 0,-6 9 0,0-4 0,0 4 0,-6 5 0,6 5 2,6 1 1,-6 9 0,0 0 0,0 0-9,0 0-1,0 0-1,11 4 0,-5 11-10,10 0 0,-5 0 0,0 4 8,11 1-8,-5 5 0,-6-1 0,6-4 0,-1 4-37,1-4 0,-1 0 0,-5-1 0,6-4-39,0 0-7,-6-5-1,0-1-1,-6-4-155,-5-5-32,11 5-5,-11-5-617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7:02:13.783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20 211 288,'0'0'25,"0"0"-25,0 0 0,-5-15 0,-1 1 294,1 4 54,5 10 10,-6-10 2,6-5-150,0 15-30,0 0-7,0 0-1,0 0-65,0 0-14,0 0-2,11 5-1,11 5-35,-11 5-7,6-5-2,-6 4 0,6 1 4,-1 0 1,-5-5 0,0-1 0,0 1-35,0 5-8,0 0 0,0-6-8,-11-9 16,0 0-4,0 0-1,0 0 0,0 0-11,0 0 10,0 0-10,0 0 10,0 0-10,0 0 12,0-9-12,6-1 12,-1-5-3,-5 0 0,0 1 0,0-1 0,6-5 0,-6 1 0,0 4 0,0-5 0,6 10-9,-1-4 12,1 9-12,-1-5 12,1-5-12,5 10 0,5 10 9,6 0-9,-5-10 0,5 5 0,6-5 0,-6 5 0,5 0 0,-4 0 0,4-5 0,-5 0 0,6 10 0,0-10 0,-12 1 0,6-1 0,0 5 11,-11 5-3,6-1 0,-17-4 0,5-9 5,-5 9 1,0 0 0,0 0 0,0 0-2,6-10 0,-6 0 0,0 10 0,-6-10-12,-5 0 11,0 1-11,-5-1 10,-6 5-10,0 0 0,-12 5 0,12 5 0,6 0-18,-6 9 4,0-4 1,5 0 0,6 5 5,0 0 8,0-1-13,11 11 5,0-1 8,11 6-13,0 9 5,5-9 8,-4-6-8,10 1 8,0 9 0,11-9 0,-5-11 0,5 1 18,5 0-3,1 0-1,0-10-80,5-10-16,-5-5-3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7:02:14.983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0 71 1612,'0'-5'144,"0"0"-116,0-9-28,0 4 0,5 0 134,-5 0 21,6 5 4,5 5 1,0 5-57,0-5-11,5 5-3,1-5 0,-1 0-40,7 0-8,-7-10-1,12 10-1,-6 0 9,6 0 3,-1 0 0,1-5 0,-1 0-30,1 5-5,0 0-2,-1 0 0,-5-4-30,0 4-7,1 4-1,-7 1 0,1 0-177,-6 0-36,0 0-7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</inkml:traceFormat>
        <inkml:channelProperties>
          <inkml:channelProperty channel="X" name="resolution" value="105.23077" units="1/cm"/>
          <inkml:channelProperty channel="Y" name="resolution" value="105.43353" units="1/cm"/>
        </inkml:channelProperties>
      </inkml:inkSource>
      <inkml:timestamp xml:id="ts0" timeString="2022-03-03T06:38:49.689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D859E77-CF16-4679-885A-A99F16CE673F}" emma:medium="tactile" emma:mode="ink">
          <msink:context xmlns:msink="http://schemas.microsoft.com/ink/2010/main" type="inkDrawing" rotatedBoundingBox="6534,3373 6549,3373 6549,3388 6534,3388" shapeName="Other"/>
        </emma:interpretation>
      </emma:emma>
    </inkml:annotationXML>
    <inkml:trace contextRef="#ctx0" brushRef="#br0">0 0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7:02:15.192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0 0 1324,'0'0'118,"0"0"-94,0 9-24,0-9 0,5 15 155,1-5 26,-1 10 6,6-1 1,1-4-62,4 0-12,-5 4-2,0 1-1,6 10-47,-1-6-8,-5 1-3,0-1 0,6 1-32,0-1-6,-1 6-2,-5-11 0,0-4-13,0 0-10,6 9 2,-6-19 0,0-10-140,-11 5-28,0 0-6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7:02:15.706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0 26 1152,'11'-15'51,"-11"15"10,0 0-49,0 0-12,0-10 0,0 10 0,0 0 240,0 25 44,0-25 10,11 15 2,-5 9-141,10-9-28,-10 9-6,11-4-1,-6-5-84,5 9-16,1 11-4,-1-1-1,1-9 6,-1 4 2,1 1 0,0-1 0,5 1-5,-11-1-1,-6-4 0,1-1 0,10-4-6,-5-5-2,-11-15 0,0 0 0,0 0-9,28 14-11,0 1 3,-17-20 0,-6-15 8,1 1 0,-6 19 0,-6-10 8,1-5-8,10 1 9,-5 4-9,6 0 10,-1 0-10,-5-5 0,6 5 0,-6 10 0,0 0 0,0 0 0,0 0 0,16 5-11,1 5 11,5 0-8,-5 0 8,-1 5-8,6 4 8,-5 1 0,5-5 0,0-10 0,0-5 0,0 4-8,1 6 8,-1-10 0,-6-10 0,6 6-8,0 8 8,-5-4 0,0-4 0,-1-1 0,1 5 0,-6-5 0,5-5 0,-5 0 12,-5-5-4,5 6 0,-11 9 4,0-10 2,5 0 0,-5 0 0,0 10 1,0-10 0,-5-5 0,-1 1 0,-5-6-5,6 5-1,-6 10 0,0-4 0,0 4-9,0 0 8,0 0-8,11 5 8,-11 5-8,11-5 0,-6 10 0,6-10 0,-5 14 0,-1 6 0,12 0-8,-1-1 8,6-4 0,0 5 0,6-6 0,-6 1 0,11 0 0,0 0 0,6-1 0,-6-4 0,5 0-9,1-10 9,11-5-12,-12 0 12,1 10-104,0-5-13,10-5-3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7:02:16.165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328 0 1555,'-22'54'138,"11"-39"-110,-6-11-28,-5-8 0,-6-6 209,6 0 37,0 5 7,0 0 2,-6 0-121,6 0-24,6 5-5,-1-5-1,0 0-48,6 5-9,-5 0-3,10 0 0,1 10-28,5-10-5,0 0-2,0 0 0,0 0-9,0 0 0,0 0 0,11 10-11,0-5 11,5 10 0,1-5-9,-6 4 9,6-4 0,-1 0 0,1 0-9,-1-5 9,1 4 0,0 1 0,5 0 0,-6 5 0,1-5 0,-6 0 0,0 4 0,0 1 0,0-5 0,-5 5 0,-1-6 0,-5 11 0,0-5 8,0-1-8,-5-4 0,-1 0 0,-5-5 8,0 5-8,0 5 0,-11-6 9,0 1-9,0-5-11,5 0 3,-5-10 0,0-5-5,0 1-1,0 4 0,5 0 0,-5-5-18,5-5-4,6 0-1,0 6 0,6 4-42,5 5-8,-6-15-1,12 5-695,5-14-138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7:02:16.513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165 25 1562,'0'-25'69,"0"25"15,0 0-68,0 0-16,0 0 0,0 0 0,0 10 180,0-10 33,-11 10 7,0 0 0,0 4-90,0-4-18,0-5-4,0 5-1,-5 0-51,-1 5-11,6-1-1,-6-4-1,12 0-24,-6 5-5,5 4-1,1-4 0,-1-5-13,1 5 0,5-15 0,0 9 0,5 11 0,-5-5 0,6 0 0,-1-1-10,1-4 10,5 0 0,0 0 0,0 0 0,-11-10 0,11 0 0,0 0 0,6-5 0,-12-5 0,6-5 0,0 5 0,0 0 8,0 1 3,-5-6 1,-1 5 0,1 0 0,-1-4 4,1-1 2,-6-5 0,0 0 0,6 6-5,-6-1-1,0 0 0,0 1 0,0-1-4,5 5-8,-5 10 11,0 0-11,0 0 10,0 0-10,11 0 8,0 5-8,0 0 0,0 5 0,0 4 0,6 6 0,-6-5-20,0-1 1,6-4 0,-6 5 0,0 0-42,5 4-9,-10-4-2,10 0 0,-10 0-211,5-6-42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7:02:17.182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0 131 806,'0'0'36,"0"0"7,0 0-35,0 0-8,0 0 0,0 0 0,0 0 350,0 0 68,0 0 14,16 5 2,-10 0-254,5 5-52,-5-5-9,5 9-3,0 1-37,-6-5-8,1-5-2,5 5 0,-6 0-27,1-1-6,-1 6 0,1-5-1,5 0-19,-6 0-4,1-1-1,0 1 0,-6-10-11,0 0 0,0 0 0,0 0 0,0 0 0,0 0 0,0 0 0,0 0 0,0 0 0,5-14 0,1-1 0,-1 5 0,-5 10 0,0 0 0,0-15 0,6-4 0,-1 4-8,1 0 8,-1 5 0,6 0 0,-5-9 0,-6 9-9,0 10 9,0 0 0,0 0-10,11 10 10,-11-10-8,11 10 8,0-1 0,-6 6 0,-10-5 0,10 5-8,1-1 8,5-9 0,-11-5 0,11 10-8,0 5 8,0-5 0,-5 5 0,5-6 0,-11-9 0,0 0-10,5 10 10,-5-10 0,0 0 0,0 0 0,11 5 0,-11-5 0,0 0 0,0 0 0,0 0 0,0 0 0,11-5 0,6-5 0,-6 1 0,-11 9 0,6-10 0,5 0 0,0 5 0,-11 5 0,11-5-12,-11 5 12,0 0-12,11 0 12,0 0-16,0 0 4,5 5 1,-4-5 0,4-5 11,1 0 0,5 10-9,-6-5 9,6 0 0,1 0-9,-7-10 9,6 5 0,0 5-12,-5-5 12,-1-4-12,1-1 12,0-5-9,-1 5 9,-5 5 0,0 5-9,-5-5 9,5-4 8,-6-6-8,6-5 11,-5 1 15,-6-1 3,6 5 1,-6 5 0,0-4-6,0-1-2,0 15 0,0-10 0,0 10-12,-6-10-2,0 0-8,6 10 12,-11-5-12,11 5 0,-11-4 0,11 4 0,-11 4-23,6 6 3,-6 5 0,5 0 0,6-1 4,-5 6 2,10 15 0,-5-6 0,6-4 14,-1 4 0,1 5-10,5-4 10,0-6 0,5 1 0,-4-5 0,4 4 8,6 1-8,-5-15 8,5-10-8,0 0 8,6-5-27,-1 0-5,1 0-2,5-5-1345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7:02:17.594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0 152 1670,'0'-10'148,"0"5"-118,0-5-30,0 5 0,6 1 172,-6-1 29,5-5 6,1 0 1,5 5-72,5-5-13,-5 0-3,6-4-1,5 4-37,6 0-7,-1 0-2,1 0 0,-1 1-51,7 9-10,-12 5-3,11-1 0,-11-8-9,0-6 0,6 15 0,-6-5 0,0 0-33,-11 0-9,0 0-2,0 0 0,-11 0-179,0 0-36,6 9-7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7:02:17.781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-3 43 1900,'0'20'84,"0"-20"18,0 0-82,0 0-20,0 0 0,0 0 0,0 0 120,0 0 19,17 4 4,5-8 1,-6-1-44,12 0-8,0 5-1,-1 0-1,1-5-16,0 0-3,5-10-1,-6 10 0,1 0-39,0 0-8,-1 1-2,-5-6 0,0 10-21,-5 0-20,0 0 4,-1 0 1,-5 0-120,0 0-24,0 0-5,-11 0-1012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7:02:17.990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5 0 460,'0'0'20,"0"0"5,0 0-25,0 0 0,0 15 0,-6-5 0,6-5 440,0 10 84,0-1 16,6 6 3,-1 5-332,-5-11-67,0-14-12,11 20-4,11 5-102,-5 9-26,-6-5 0,6 11 0,10-1 0,-5 5 0,-5 0 0,5-4 0,0-6 28,-5 5 1,-1-4 0,1-6 0,5 1-135,-6-11-27,1-4-6,0-5-1047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7:02:18.179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0 5 633,'0'-5'56,"0"-5"-44,-6 1-12,6 9 0,0 0 393,0 0 77,0 0 15,0 0 3,0 0-287,6 14-57,-6 11-12,11-6-3,-6-4-61,12 5-12,-6 14-2,5 6-1,-5-11-31,6 15-6,5 5-2,-5 0 0,5-14-30,0-1-7,0 1-1,6 4 0,-6 5-191,5 0-38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7:02:18.765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66 506 1440,'0'0'128,"-11"0"-103,11 0-25,-6 5 0,-5-5 251,6 0 45,-1 9 8,1 1 3,5-10-162,-6 10-32,6-10-6,6 20-2,-1 9-61,6-4-12,0-11-2,0 6-1,0-10-18,6 5-11,-6-1 12,6-9-12,-6-10 0,5 5 0,-5 10 0,0-5 0,6-15 9,-12 5-9,7-4 0,-12 9 9,0 0-9,0 0 0,5-5 9,-5 5-9,0 0 8,0 0-8,-5-10 10,5 10-10,0 0 0,-12-10 0,-4 0-13,-1-5 4,6 6-8,-5-6-2,-1-5 0,1 5 0,4 6 4,-4-1 1,-1 0 0,6 0 0,-5-5 14,5 6 0,0 4-10,11 5 10,0 0 0,0 0-11,0 0 11,0 0-8,11 10 8,0-1-10,-11-9 10,16 5-10,1 10 10,5-5 0,-5-5 0,-1-5 0,6-5 11,-5 0-3,-1-5 0,6 0 0,-5 0 12,0 1 1,-1 4 1,1-5 0,-6-5 2,0 5 0,0-4 0,0-1 0,0 0-8,-5 0-2,-1-4 0,1 4 0,-1 0-14,1-9 8,-6-1-8,0 6 0,-6-6 9,1 5-9,-1-4 8,1 4-8,-1-4 8,-5 4-8,5-5 8,-5 1-8,-5 4 9,5 0-9,0 1 10,5 4-10,-5 0 13,6 6-3,-1-1-1,6 10 0,0 0 2,0 0 0,0 0 0,6 19 0,-1 1-11,6 9 0,-5 6 0,10 4 8,-5 0-8,6 11 0,0-6 0,-1 5-11,1 0 2,-6 0 0,5 0 0,1 5 0,-6-5-4,0 1-1,0-1 0,6 0 0,-12-5-30,1 0-7,-1 0-1,1-9-861,-1-1-173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6:45:15.799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75C9631-EF39-4EEF-93F6-FEE0D494EECF}" emma:medium="tactile" emma:mode="ink">
          <msink:context xmlns:msink="http://schemas.microsoft.com/ink/2010/main" type="inkDrawing" rotatedBoundingBox="4380,7199 6038,7256 6035,7317 4378,7261" semanticType="underline" shapeName="Other">
            <msink:sourceLink direction="with" ref="{B74DD4C0-2B94-4A31-92E6-B5CF12F5A847}"/>
          </msink:context>
        </emma:interpretation>
      </emma:emma>
    </inkml:annotationXML>
    <inkml:trace contextRef="#ctx0" brushRef="#br0">0-4 691,'0'0'30,"0"0"7,0 0-29,0 0-8,0 0 0,0 0 0,0 0 219,11 0 42,6 0 9,-6 0 2,11 0-144,-6 0-29,12 5-6,0 0-1,5-1-36,5 1-7,12 0-1,0 5-1,0-5-9,10-5-2,7 5 0,-1 0 0,6 10-16,0-11-3,5 1-1,1 0 0,-7-5-16,1 0 0,6 0 8,-1 0-8,0-5 0,-5-4 10,-6 4-10,1 0 8,-12 0-20,-11 5-5,0 0-1,-5 0 0,-11 0-137,-6-5-27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7:02:18.915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1 152 806,'0'19'72,"0"-14"-58,0-5-14,0 0 0,6-9 428,5 4 84,-6-10 16,6 0 3,0 5-340,6 1-68,-1-6-14,6 5-2,1 0-63,10 0-13,5-4-3,1 4 0,0-5-94,-1 5-19,-4 0-4,-7 1-1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7:02:20.123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0 0 2260,'0'0'100,"0"0"21,0 0-97,0 0-24,0 0 0,0 0 0,0 0 95,0 0 13,6 20 4,5 0 0,-6-6-51,6 1-9,-5 5-3,5 4 0,-6-4-21,6 4-4,0 1 0,0 5-1,1-6-14,-7-4-9,6 4 12,0 1-12,-5 4 8,5-4-8,-6-10 0,6 4 0,-5-9 0,-6 5 0,0-15 0,5 10 0,1-5-8,-6-5-3,0 0 0,0 0 0,0 0 11,0 0 0,0 0 0,5-10-8,-5-15 8,0 10 0,6 1 0,-1 4 0,-5-10 0,6 1-12,5 9 12,0 0-12,0 0 12,-5 5 0,5-10 0,0 11 0,0 4 0,5 4 0,-5-4 0,6 10 0,0-5 9,-1 10 1,1 0 0,5 4 0,-6 6-10,1-5 10,0-6-10,5 11 10,-6-1-10,1 1 0,-6-1 0,11 1 0,-5-10-68,-1 0-7,1-1-1,-1 6 0,-5 0-133,6-11-27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7:02:20.476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144 72 748,'0'0'67,"-5"-10"-54,-1-5-13,1 6 0,-1 4 312,-5 0 59,0-5 12,0 0 2,0 5-191,0 5-38,0 0-8,0-5-2,0 5-67,11 0-14,-6 10-2,-5 5-1,6 0-39,-6 4-8,11 6-2,0-6 0,0 1-13,0 0 0,5-1 0,6 1 0,-5 0-9,5-1 9,-6-4 0,6 0-9,0 0 9,0-1-8,0-9 8,-5 5-8,5 0 8,-11-10 0,11-10 0,0 10 0,-11 0 0,6-10 0,-1 5 0,6-9 0,-11-1 0,0 0 0,6 0 10,-6-4-10,0-1 16,0 0-2,0 1-1,0-1 0,5 5 6,-5-4 1,0 9 0,-5-5 0,5 0 0,0 1 1,0 4 0,0 0 0,0 10-4,0 0-1,0 0 0,0 0 0,0 0-8,11 20-8,0-1 12,0 6-12,0-10 0,0 4 0,0-9 0,0 10 0,0 4-25,6-4-3,-6-5 0,0-6 0,0 1-44,0 5-8,0-10-3,0 5 0,0-5-170,0 5-35,-5 4-6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7:02:20.649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0 0 1609,'0'0'71,"0"0"15,0 0-69,0 0-17,0 0 0,0 0 0,0 0 152,0 0 28,0 0 4,0 0 2,0 0-77,0 0-15,11 10-3,6 0-1,-6 0-50,-5 4-9,10 6-3,-5-5 0,-11-15-28,0 0 0,6 5-13,5 9-784,0 1-157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7:02:21.216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15 49 1094,'0'0'97,"-5"0"-77,5-10-20,-6 5 0,6-10 249,-5 10 47,5 5 8,0 0 3,0-15-197,0 15-39,0 0-8,0 0-2,0 0-49,0 0-12,11 10 0,5 5 0,1-5-48,-6 5-13,6-6-3,-6 11 0,0 0 24,0-1 5,-11-19 1,11 15 0,11 10-7,-6-1-2,-4-14 0,4 5 0,1-1 29,-1 6 6,-5-10 8,0 5-13,6-5 47,-6 4 10,0 6 1,0 4 1,-5-4 34,5 0 8,0 4 0,0-9 1,-11 0-6,0-15-2,0 0 0,0 0 0,5 15-16,-5-15-3,0 0-1,0 0 0,0 0-7,6-5-2,-6-10 0,5 5 0,-5 10-21,0-10-5,0-14-1,-5-1 0,5 1-25,0 9 0,0 5 8,0-5-8,0-9-21,5 9-7,6 0 0,0 5-1,0 1-47,1-1-8,10-15-3,-6 10 0,6 6-135,0-6-27,-5-5-6,11 6-1,-6 4 99,0 0 19,-6 10 4,-5 0 1,1-15 45,4 5 10,-16 10 2,0 0 0,0 0 187,0 0 37,0 10 8,0-10 2,0 0 20,0 0 4,0 0 1,0 0 0,-5 20-70,-6-5-13,11-15-4,0 0 0,-12 0-43,1 0-9,0 0-1,11 0-1,-11 9-20,0 1-4,11-10-1,0 0 0,0 0-17,0 20 0,0-5 8,0-1-8,0-14 0,6 15 0,-1 0 0,6 4 0,0-4 8,0 5-8,6-1 12,0 1-12,-1-5 21,1 0-2,-1-6-1,1 1 0,-6 5 12,0-10 2,0 5 1,-5-5 0,5-1 0,-11-4 0,0 0 0,0 0 0,0 0-11,0 0-2,0 0-1,-6 20 0,-5-10-19,0 0 10,0 0-10,-6-1 8,-5-4-117,0 5-24,0-10-5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7:02:22.725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95 78 1440,'-22'59'128,"11"-44"-103,-5-15-25,10-10 0,6 0 223,0-4 39,-11-1 8,5 5 2,12-5-123,-6 1-24,-6 9-5,6 5 0,-5-10-61,5 10-12,0 0-3,0 0 0,0 0-28,0 0-5,5 20-2,-5 4 0,0 1-9,6-1 0,5 1 0,6-1 0,-6 1-10,0-1 10,0-9 0,5 5-9,12 4 9,-11-9 0,-12-5 0,12-5 0,-1-10 0,1 5-8,-17 0 8,5-10 0,6-5 0,-5 1 0,-1-6 0,-10 0 0,-6 1 0,0-6 0,22-4 0,-17 9 11,-10 0-11,5 6 12,11-6-12,-6 5 12,-10 1-12,5-1 0,-12 0 0,7 0 0,5 1-24,-6 9 2,-5 0 1,6 5 0,5 0-52,11 0-11,-12 10-1,12-10-1,-16 14-85,16-4-17,0 10-3,-6-5-478,6-1-96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7:02:23.020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0 115 691,'6'10'30,"-6"-10"7,16 0-29,1 0-8,-12 5 0,-5-5 0,0 0 320,17 0 62,0 10 13,-1-5 2,-16-5-203,11 5-41,6-1-8,-1 1-1,-5 5-71,6 0-13,-11-5-4,10 5 0,1-5-28,-12 4-5,1 6-2,5-5 0,0-5-6,-11-5-2,0 0 0,0 0 0,0 0-3,0 0-1,0 0 0,0 0 0,0 0 4,0 0 1,0 0 0,5-10 0,-16-5-2,11-4 0,0-1 0,6 5 0,-1 1-4,-5-1 0,-5 0-8,10 0 12,6-4-1,-5 4-1,0 0 0,-1 1 0,12-1-10,-6 5 10,0 0-10,0 10 10,-11 0-10,5 0 8,12 0-8,-1 10 8,-10 5-8,5-1 0,6 6 9,-1 5-9,6-1 0,-5 1-20,-6-6 4,11 1 1,0 5-111,0-1-22,0 6-5,0-6-1088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7:02:23.216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0 94 748,'22'-5'67,"-11"0"-54,-5 0-13,-1 0 0,12 0 360,-1 0 70,-4 1 14,-1-1 2,-11-5-241,16 5-48,12-5-9,-1 5-3,-4 0-83,4 0-17,1 0-3,-1 1-1,1-1-5,0 5-2,-1 0 0,6 0 0,1 5-34,-7-5 0,-5 4 0,0-8 0,6-1-56,-6 5-9,-11 9-2,6-4-823,-1-10-165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7:02:23.427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52 0 1728,'-17'0'153,"12"0"-122,-1 0-31,1 0 0,-1 4 200,1-4 33,-1 10 7,0-5 2,12 5-106,0 0-20,-6 10-5,5-6-1,12 1-51,-12 10-11,6-1-1,0 1-1,6 4-32,-1 6-6,-5 4-8,1 0 11,-1 0-19,-6-9-4,12 4-1,-1-4 0,-10-6-49,10 1-10,-5-1-1,0 1-811,1-10-163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7:02:24.171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22-2 806,'-22'5'36,"22"-5"7,0 0-35,0 0-8,-5-5 0,5 5 0,-6-5 391,6 5 76,0 0 15,0 0 3,0 0-302,0 0-61,0 0-12,11 10-2,-5 9-49,-1 1-10,6 0-1,0 9-1,-5-4-26,5 4-5,-6-4 0,6-1-1,6 1-15,-6-1 11,-5 1-11,-1 5 10,6-11-10,0 6 0,-5-6 0,5-9 0,-6 0 0,6 0-11,0 0 3,-11-10 0,0 0-3,0 0 0,11 5 0,-11-5 0,0 0 11,0 0 0,17-5-9,-6 0 9,-11 5 0,0 0 0,0 0 0,0 0 0,17-5-12,-6 0 12,-11 5-10,16 0 10,1-5 0,-1 5 0,-16 0 13,0 0-4,6 15-58,11-5-12,5-6-3,5 6 0,-10-10 52,5 5 12,6-5 0,-1 5 0,1-5 0,-6 0 0,0-10 0,0 5 0,0-9 13,0 9 6,-11 5 1,0-10 0,6-5-4,0 5-1,-12 1 0,1-1 0,-1-5 6,1 0 2,-1 1 0,-5-1 0,-5 0-4,5 5-1,0 0 0,-6-4 0,-10 4-8,5-5-2,5 5 0,-5 5 0,0 5-8,0 5 0,-6 0 9,6-5-9,11 0 0,-5 10-13,-12 0 1,6 5 1,17-1-1,-1 6 0,-5-5 0,0 9 0,11-9 12,-5 5 0,5-6 0,0 1 0,-6-5-18,6 0-2,6-10 0,0 5 0,-6 4 20,5 6-8,-5-5 8,6 0 0,-6-10-16,5 0 3,-4 0 1,-1-5 0,0 0-10,0-5-2,0 0 0,0 1 0,-6-1-16,6 0-4,-11 10-1,6-15 0,-1 0-13,1-4-2,-1 4-1,7 0 0,-7 6 13,1-1 4,-1 0 0,1-5 0,-1 0 44,-5 6 13,0 9 1,0 0 0,6-10 44,-6 10 9,0 0 1,0 0 1,0-15-5,0 15 0,0 0-1,0 0 0,0 0-21,0 0-4,0 0-1,11 10 0,-11-10-9,11 10-1,-6 4-1,12 1 0,-12 0-26,1 0 0,5-1 0,-5 1 0,-1 10 0,1-6 0,5 1 0,-6-10 0,1 0 0,-1 4 0,-5-4 0,0-10 0,0 0 0,0 0 0,0 0 0,0 0 0,0 0-53,0 0-7,0 0 0,0-10-1,0-4-141,0-6-28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6:46:38.258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F177DC8-55F7-477F-8A06-FC6E04464D17}" emma:medium="tactile" emma:mode="ink">
          <msink:context xmlns:msink="http://schemas.microsoft.com/ink/2010/main" type="writingRegion" rotatedBoundingBox="933,8649 31327,8057 31384,10973 990,11566"/>
        </emma:interpretation>
      </emma:emma>
    </inkml:annotationXML>
    <inkml:traceGroup>
      <inkml:annotationXML>
        <emma:emma xmlns:emma="http://www.w3.org/2003/04/emma" version="1.0">
          <emma:interpretation id="{8E3D7586-3AA2-48F6-89EA-4D54D0D46F59}" emma:medium="tactile" emma:mode="ink">
            <msink:context xmlns:msink="http://schemas.microsoft.com/ink/2010/main" type="paragraph" rotatedBoundingBox="961,8649 31327,8057 31356,9547 990,101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ABD0F6-4782-458A-9DA1-E507E5ED142B}" emma:medium="tactile" emma:mode="ink">
              <msink:context xmlns:msink="http://schemas.microsoft.com/ink/2010/main" type="line" rotatedBoundingBox="961,8649 31327,8057 31356,9547 990,10139"/>
            </emma:interpretation>
          </emma:emma>
        </inkml:annotationXML>
        <inkml:traceGroup>
          <inkml:annotationXML>
            <emma:emma xmlns:emma="http://www.w3.org/2003/04/emma" version="1.0">
              <emma:interpretation id="{4755AA6F-9B62-4DAF-88E1-35D5F33223B8}" emma:medium="tactile" emma:mode="ink">
                <msink:context xmlns:msink="http://schemas.microsoft.com/ink/2010/main" type="inkWord" rotatedBoundingBox="969,9050 3109,9008 3123,9722 983,9764"/>
              </emma:interpretation>
              <emma:one-of disjunction-type="recognition" id="oneOf0">
                <emma:interpretation id="interp0" emma:lang="en-AU" emma:confidence="0">
                  <emma:literal>There</emma:literal>
                </emma:interpretation>
                <emma:interpretation id="interp1" emma:lang="en-AU" emma:confidence="0">
                  <emma:literal>there</emma:literal>
                </emma:interpretation>
                <emma:interpretation id="interp2" emma:lang="en-AU" emma:confidence="0">
                  <emma:literal>Where</emma:literal>
                </emma:interpretation>
                <emma:interpretation id="interp3" emma:lang="en-AU" emma:confidence="0">
                  <emma:literal>where</emma:literal>
                </emma:interpretation>
                <emma:interpretation id="interp4" emma:lang="en-AU" emma:confidence="0">
                  <emma:literal>Theme</emma:literal>
                </emma:interpretation>
              </emma:one-of>
            </emma:emma>
          </inkml:annotationXML>
          <inkml:trace contextRef="#ctx0" brushRef="#br0">30 364 806,'0'0'36,"0"0"7,-11 5-35,11-5-8,-11-5 0,11 5 0,0 0 296,-11-5 58,11 5 11,0 0 3,0 0-222,6-14-44,-1-1-9,6 0-1,0-4-39,11 4-7,-5 0-2,5-5 0,6 1-8,-1 4-1,6-5-1,1 1 0,-1-1-17,0 5-3,6-4-1,-6 4 0,-11 0-13,0 1 0,6-1 0,-1 5 0,1-5-37,-1 0-11,1 1-1,-6 4-1139</inkml:trace>
          <inkml:trace contextRef="#ctx0" brushRef="#br0" timeOffset="203.0381">411 251 1710,'0'0'76,"0"0"15,-5 15-73,-1-5-18,1 5 0,-1 4 0,6 1 109,0 5 19,-5-1 3,5 6 1,0 4-88,0-5-16,0-4-4,0 4-1,5 1-23,-5 4 0,0-9 0,6 4 0,-1-9-35,6 0-5,-5-1 0,0-9-1,-6-10-155,0 0-32</inkml:trace>
          <inkml:trace contextRef="#ctx0" brushRef="#br0" timeOffset="729.4026">572 84 460,'0'0'20,"0"0"5,0 0-25,0 0 0,0 0 0,0 0 0,0 0 339,5 10 62,1 5 13,-1 0 2,1 4-257,-1 6-52,-5-1-11,6 1-1,-1 4-51,-5 1-9,6-6-3,-6 11 0,5-1-3,1-4-1,-6-1 0,6-4 0,-1-6-12,1 1-2,-1 0-1,1-6 0,5-4-5,-6 0-8,-5-10 11,11 5-11,-11-5 0,6 0 0,5 0 0,0-5 0,0-10 0,0 6 0,0-11 0,0 5 0,0 0 0,0-4 0,0 4 0,0 0 0,-5 1 0,5 4 0,-6 0 0,-5 10 0,0 0 0,0 0-9,0 0 9,11 5 0,-11-5 0,12 15 0,-1-1 0,-6 6-8,6 4 0,-5-4 0,-1 5 0,6-6 0,6 6 8,-1-5 0,-5-6 0,12 1-8,-7-5 8,6 0 0,0-5 0,0-5-8,1 0 8,-1 0 0,0 0 0,5-10 0,-5 0 0,1 0 0,-1-5 0,-6 6 0,6-1 8,-11 0-8,-5-5 8,5 0-8,-5-4 10,5-6-2,-11 6-8,0 4 12,0-5-12,5 5 9,1 6-9,-6-1 8,-6 0-8,1 0 12,-1 0-12,6 10 12,0 0-12,0 0 0,0 0 0,-11 15 0,0 0 0,5 0 0,1 4 0,-1 6-11,6-6 11,6 1-8,-1-5 8,1 0-8,5-1 8,-5 1 0,-1 0 0,6-5-8,6-1 8,-1-4 0,1 0 0,-1 0-8,7 0-24,-7-5-4,12-5 0,-6 0-1,0-5-199,-5 1-40</inkml:trace>
          <inkml:trace contextRef="#ctx0" brushRef="#br0" timeOffset="1183.2919">1627 389 230,'0'0'20,"0"0"-20,0 10 0,0-10 0,6 10 306,-6 9 57,0-4 11,0 0 2,0-1-196,5-4-40,1 5-8,-1 0-2,1-1-62,-6 1-12,0-15-2,5 15-1,1-5-9,-6 0-3,0-10 0,0 0 0,0 0 24,0 0 5,0 0 1,0 0 0,0 0-52,0 0-11,5-15-8,6 0 12,-11-5-1,0-4 0,0 4 0,0 1 0,6-1 1,-6 0 1,0 6 0,6-1 0,-6 0-13,5 5 0,-5 10 8,0 0-8,0 0 8,6-10-8,-6 10 11,16 0-11,-5 0 8,6 0-8,-1 5 0,6 0 0,1-5 0,-1 5 0,0-5 0,0 0 0,11 0 0,-11 0 0,0 0 0,6 0 0,-1-10 0,1 5 0,-6 1 0,0-1 0,-11-5 0,0 0 0,0 5 0,-5-5 0,0 5 0,-6-5 10,5-4-10,1-1 8,-6 5 0,0 0 0,-6-4 0,1 4 0,5-5-8,-6 5 0,-5 0 0,0 6 0,0-1-20,-6 5-5,1 0-2,-1 5 0,1-1 15,-1 6 4,0 5 0,6 5 0,-5 4-16,5 6-4,5-6 0,-5 11 0,11 4 28,0-5 0,0 1 0,11-1 11,0 0-11,6-4 8,-1-10-8,6 4 8,6-9-84,0 0-18,-1-1-3</inkml:trace>
        </inkml:traceGroup>
        <inkml:traceGroup>
          <inkml:annotationXML>
            <emma:emma xmlns:emma="http://www.w3.org/2003/04/emma" version="1.0">
              <emma:interpretation id="{F3204BC3-647A-4E3A-B450-1155BB9DA1A1}" emma:medium="tactile" emma:mode="ink">
                <msink:context xmlns:msink="http://schemas.microsoft.com/ink/2010/main" type="inkWord" rotatedBoundingBox="3944,9275 5107,9252 5117,9720 3953,9742"/>
              </emma:interpretation>
              <emma:one-of disjunction-type="recognition" id="oneOf1">
                <emma:interpretation id="interp5" emma:lang="en-AU" emma:confidence="0">
                  <emma:literal>are</emma:literal>
                </emma:interpretation>
                <emma:interpretation id="interp6" emma:lang="en-AU" emma:confidence="0">
                  <emma:literal>ave</emma:literal>
                </emma:interpretation>
                <emma:interpretation id="interp7" emma:lang="en-AU" emma:confidence="0">
                  <emma:literal>awe</emma:literal>
                </emma:interpretation>
                <emma:interpretation id="interp8" emma:lang="en-AU" emma:confidence="0">
                  <emma:literal>aye</emma:literal>
                </emma:interpretation>
                <emma:interpretation id="interp9" emma:lang="en-AU" emma:confidence="0">
                  <emma:literal>ate</emma:literal>
                </emma:interpretation>
              </emma:one-of>
            </emma:emma>
          </inkml:annotationXML>
          <inkml:trace contextRef="#ctx0" brushRef="#br0" timeOffset="1645.1536">3279 350 1670,'-16'-5'148,"10"0"-118,-5-5-30,0 5 0,-5-5 159,-6 5 25,5 0 6,0 0 1,-5-4-82,0 9-16,6 0-3,-6 5-1,5-1-54,-5 6-11,0 0-3,5 0 0,12 5-21,-6-1 8,5 6-8,1 10 0,-1-6 0,6 1 0,6 4 0,-1 1-8,-5-6 8,0 6 0,6-6 0,5 1 0,-6-6-15,1 1 3,10-10 0,-5 0 0,0 0-4,0-6-1,0 1 0,1-10 0,-1 1 17,5-6-10,-5-5 10,-5 0-8,5-4 8,0-6 0,-6 10 0,6-4 0,0-6 0,1-4 0,-7-1 0,6 1 0,0 9 10,0 0-2,-5 1-8,-1-1 12,1 5 3,-1 6 0,1 4 0,-6 5 0,0 0-7,0 0 0,0 0-8,16 9 12,-5 6-12,1 5 0,-1-1 8,-6 6-8,6-5-13,0-6-6,0 6-1,0-5 0,-11-15-56,11 10-12,0-1-3,0-4 0,1 0-177,-12-5-35</inkml:trace>
          <inkml:trace contextRef="#ctx0" brushRef="#br0" timeOffset="2081.1075">3517 291 864,'0'0'76,"0"0"-60,0 0-16,0 0 0,6 14 184,-1-4 33,-5 5 7,6 0 2,5 4-114,-6-4-24,-5 5-4,6-1 0,-1 1-26,1 0-5,-1-6-1,1-4 0,-1 5-21,-5-15-5,0 0-1,0 0 0,0 0 3,0 0 1,6 10 0,-6-10 0,0 0 6,0 0 1,5-10 0,1-5 0,-6 15-26,11-10-10,-5-4 8,-1 4-8,1-5 19,5 0-2,-6-4 0,1 9 0,-1-5 2,6 5 0,0 1 0,0 4 0,0-5-3,0 5-1,6-5 0,5 10 0,0 0-5,0 0-1,-11 0 0,12 0 0,-1 0-9,5 5 12,1-5-12,-6 0 12,6 0-12,-1-5-9,-5 5 9,0 0-13,1-5 13,-7 5 0,1 0 0,-1-5 0,-5 0 8,-11 5-8,6-10 12,5 1-12,-11 9 11,0-10-11,5 0 10,-5 0-10,-5 0 8,-6 1-8,0-1 0,0 5 9,0-5-33,-6 10-6,1-5-2,-7 5 0,7 0-26,-6 5-6,0 5 0,5 5-1,-5-1 17,11 6 4,-6 4 1,6 1 0,0 9 27,6-4 4,-1 4 2,12 1 0,-1-11 10,6 1 0,6-1 0,5-9 0,0 0-20,11-5-1,-5-1-1</inkml:trace>
        </inkml:traceGroup>
        <inkml:traceGroup>
          <inkml:annotationXML>
            <emma:emma xmlns:emma="http://www.w3.org/2003/04/emma" version="1.0">
              <emma:interpretation id="{6018787C-7FE6-4D0C-A504-E36B268AF1D1}" emma:medium="tactile" emma:mode="ink">
                <msink:context xmlns:msink="http://schemas.microsoft.com/ink/2010/main" type="inkWord" rotatedBoundingBox="6144,8958 6996,8942 7006,9455 6154,9472"/>
              </emma:interpretation>
              <emma:one-of disjunction-type="recognition" id="oneOf2">
                <emma:interpretation id="interp10" emma:lang="en-AU" emma:confidence="0">
                  <emma:literal>22</emma:literal>
                </emma:interpretation>
                <emma:interpretation id="interp11" emma:lang="en-AU" emma:confidence="0">
                  <emma:literal>222</emma:literal>
                </emma:interpretation>
                <emma:interpretation id="interp12" emma:lang="en-AU" emma:confidence="0">
                  <emma:literal>2</emma:literal>
                </emma:interpretation>
                <emma:interpretation id="interp13" emma:lang="en-AU" emma:confidence="0">
                  <emma:literal>z</emma:literal>
                </emma:interpretation>
                <emma:interpretation id="interp14" emma:lang="en-AU" emma:confidence="0">
                  <emma:literal>2S</emma:literal>
                </emma:interpretation>
              </emma:one-of>
            </emma:emma>
          </inkml:annotationXML>
          <inkml:trace contextRef="#ctx0" brushRef="#br0" timeOffset="2662.1308">5169 79 2188,'0'0'195,"0"0"-156,0 0-31,6-9-8,-1-1 88,6-5 16,-5 5 3,5 0 1,6 1-14,-1-1-2,-5 0-1,6 5 0,-1 0-47,6 5-8,-5 0-3,0 5 0,-6 5-21,11 0-12,-6-1 12,-5 6-12,0 5 0,-5 0-11,0-1 0,-1 6 0,-5-1-39,-5 6-8,-7-1-2,7-4 0,-6 4-19,5 1-4,-5-6-1,-5 1 0,5-5-16,-6-1-3,1-4-1,4-5 0,-4 0 42,5-1 8,0-4 2,0 0 0,0-5 61,11 0 13,0 0 2,-11-5 1,5 0 56,6 5 11,0 0 3,0 0 0,0 0-26,6-9-5,5-1 0,0 0-1,11 10-24,-6-5-5,7-5-1,-1 10 0,11-5-5,-11 5 0,6 0-1,-6 0 0,0 0-15,-6-5-4,6 0 0,1 1 0,-7-1-142,6 5-29,0-5-5</inkml:trace>
          <inkml:trace contextRef="#ctx0" brushRef="#br0" timeOffset="2880.5503">5755-88 1728,'0'0'153,"0"0"-122,11 0-31,6 0 0,-1-4 149,1-1 24,-6 5 5,6 0 1,-1 0-51,6 0-9,-5 0-3,-1 0 0,-5 0-48,6 5-9,-6-1-3,0 6 0,-11-10-35,11 10-7,0 0-2,-5 5 0,-1-6-12,1 6 0,-1 5 8,-5-5-8,-5 4-32,-6 6-8,5-6-3,-5 6 0,0 0-19,-6-1-4,1 1-1,-1-6 0,1 1-1,-1 5 0,-5-6 0,6 1 0,-7-10 27,7 4 5,-1-4 0,1 0 1,5 0 35,0 0 0,11-10 0,0 0 0,0 10 39,0-10 14,0 0 3,0 0 1,16 9 5,1-4 1,5 0 0,0-5 0,0 0-36,0 0-7,0-5-2,0 5 0,6-5-18,0 0 0,-1 1 0,1-1-1228</inkml:trace>
        </inkml:traceGroup>
        <inkml:traceGroup>
          <inkml:annotationXML>
            <emma:emma xmlns:emma="http://www.w3.org/2003/04/emma" version="1.0">
              <emma:interpretation id="{30CF16E7-669F-452C-95AA-CF252DACB00D}" emma:medium="tactile" emma:mode="ink">
                <msink:context xmlns:msink="http://schemas.microsoft.com/ink/2010/main" type="inkWord" rotatedBoundingBox="7911,9019 10499,8968 10516,9864 7929,9914"/>
              </emma:interpretation>
              <emma:one-of disjunction-type="recognition" id="oneOf3">
                <emma:interpretation id="interp15" emma:lang="en-AU" emma:confidence="0">
                  <emma:literal>games</emma:literal>
                </emma:interpretation>
                <emma:interpretation id="interp16" emma:lang="en-AU" emma:confidence="0">
                  <emma:literal>game</emma:literal>
                </emma:interpretation>
                <emma:interpretation id="interp17" emma:lang="en-AU" emma:confidence="0">
                  <emma:literal>gamers</emma:literal>
                </emma:interpretation>
                <emma:interpretation id="interp18" emma:lang="en-AU" emma:confidence="0">
                  <emma:literal>gams</emma:literal>
                </emma:interpretation>
                <emma:interpretation id="interp19" emma:lang="en-AU" emma:confidence="0">
                  <emma:literal>gamed</emma:literal>
                </emma:interpretation>
              </emma:one-of>
            </emma:emma>
          </inkml:annotationXML>
          <inkml:trace contextRef="#ctx0" brushRef="#br0" timeOffset="3480.6387">7087 192 1936,'0'0'86,"-6"-9"18,1-6-84,-1 5-20,1-5 0,-1 1 0,-5 4 135,6 0 22,5 5 5,-11-5 1,0 10-81,5-5-16,-5 0-3,5 5-1,-5 5-38,0 0-8,6 5-2,-1 5 0,-5-1-14,6 11-12,-6 0 3,11-1 0,0-4-15,0 4-4,5-4 0,1 5 0,-1-6-13,6-4-3,0 0-1,0-5 0,6-1 9,-6-9 1,6 0 1,-1-5 0,-5-4 22,0-6 12,6-5-12,-6 5 12,-6 6 0,1-6 0,5-5 0,-11 6 0,6-1 0,-6 0 0,5 5 0,-5 0 0,0 10-10,0 0 10,0 0-8,0 0 8,0 0 0,0 0 0,0 0 0,11 5 0,6 5-13,-1 5 2,6 5 1,-5-1 0,0 6 10,-1-1-12,1 6 12,5 4-12,0-4 12,0-1 0,-5 1 0,-1 4-8,-5 0 8,0 1 0,0-6 0,-5 6 0,-6-6 14,5 1 5,-5-6 1,0 1 0,-11-1 20,6-4 5,-6-5 1,0-1 0,0 1-7,-6 0-2,-5-5 0,5-1 0,6-4 1,-5-5 0,-6-5 0,0 5 0,-1-4-20,-4-6-4,-1 5-1,1-10 0,-1 0-13,0 1 9,1-6-9,10 0 8,-5-4-38,5-1-8,6 1-2,6-6 0,5 1-157,5 4-32,6 5-7</inkml:trace>
          <inkml:trace contextRef="#ctx0" brushRef="#br0" timeOffset="3816.7857">7739 173 979,'0'0'87,"0"0"-70,0 0-17,0 0 0,0 0 280,-6-5 53,1-5 11,-1 0 1,-5 0-154,6 1-31,-6 4-7,5 0-1,-5-5-80,0 5-17,0-5-3,-6 10-1,1-5-31,5 5-5,0 0-2,0 0 0,-6 5-13,6 0 0,0 0 0,-6 5 0,12 5-22,-1-1 2,1 1 1,5 0 0,0 4-7,0 1-2,0 0 0,5-1 0,1-4 5,-1 0 1,6 0 0,1-1 0,-1-4 9,0 0 1,-11-10 1,16 5 0,-5-5 11,6-5 0,-6 0 0,5 0-8,-4-5 8,-1-4 0,5-6 0,-5 0 0,0 6 17,6-1-1,-6-5 0,5 5 0,-10 1 9,5-1 2,-5 0 0,5 5 0,0 5-10,-11 5-1,0 0-1,11 5 0,0 0-15,0 10 0,5 5 0,-5-1-10,1 1-25,-1 5-5,5-6 0,-5 11-794,0-6-158</inkml:trace>
          <inkml:trace contextRef="#ctx0" brushRef="#br0" timeOffset="4714.0664">8059 119 1267,'0'0'112,"0"0"-89,0 14-23,6-4 0,-1 5 207,1 0 37,-6 4 7,-6 1 1,-5-5-116,6 4-24,5 1-5,5 5-1,-5-6-51,0 6-11,0-5-1,6-1-1,5-9-22,-5 5-5,-1-5-1,6-1 0,-11-9-14,0 0 0,0 0 0,0 0 0,11-5 0,6 1 12,-6-6-1,0 0-1,-6-5-10,6-4 0,0-1 0,1 0 0,-1-4 0,0 4 0,0 0 0,5-4 0,-5-1 0,6 6 0,-12-6 0,12 5 0,-11 1 0,5 4 0,0 5 0,-6 0 0,1 1 0,-6 9 0,0 0 0,0 0 0,0 0 0,0 0 8,0 0-8,11 14 8,-11-4-8,5 5 0,1 0 0,-1-1 8,1 1-8,-1-5 0,-5-10 0,6 15 0,-1-6 0,-5-9 0,0 0-9,11 5 9,-11-5 0,11 5 0,-11-5 0,0 0 0,12-5 0,4 0 0,-5-4 0,-11 9 0,11-5 0,0-5 0,0 0 0,0-5 0,0 5 0,-5-4 8,-1 4-8,7-5 0,-1 5 0,0 1 0,-6-1 0,-5 10 0,0 0 0,0 0 0,0 0 0,11 5-10,-11-5 1,11 14 0,0-9 0,-5 10 0,-1 0 9,6 4-12,0-4 12,1 0-12,-1 0-4,0 4-2,0-4 0,5-5 0,1 0 8,-1-1 2,1-4 0,5 0 0,-5 0 8,-1-5 0,6 0 0,-5-10 0,-6 5 0,6-4 0,-1-1 0,-5-5 11,0 0 5,6 1 2,-6-6 0,0 0 0,0 1 6,-5-1 0,5-5 1,-6 6 0,1-6-17,-6 1-8,0-1 8,0 10-8,0 1 18,-6 4-2,1 0 0,5 10 0,0 0-25,0 0-6,0 0-1,-11 15 0,11-1-6,-6 6-2,6 0 0,6-1 0,-6 1-9,0 5-3,11-11 0,0 6 0,0-5 4,5-5 0,1-1 0,-1 1 0,1 0 4,0-5 2,-1-5 0,1 0 0,-6 0 26,5 0-8,-5 0 8,6-5 0,-6 0 0,0 0 0,0-5 0,0 1 8,0-1 8,0-5 1,0 0 1,0 1 0,-5-1 6,10-5 0,-10 5 1,5 1 0,0-1-11,0 0-2,0 5-1,0 1 0,0-1-3,0 5 0,0 0 0,6 5 0,-6 5 0,0 0-8,0-5 12,0 10-4,6-1-8,-1 6 12,-5 0-12,0-5 12,1 4-4,-1 1-8,0 0 12,0 0-4,-6-6 16,1-4 4,-1 5 0,-5-10 0,6 15 6,-6-15 2,0 0 0,0 0 0,0 0 10,0 0 2,-11 10 1,-6 0 0,1-6-17,-7 1-3,1 0-1,-11-5 0,6 5-17,-7 0-11,-4-5 12,-6 5-12,-1-5-90,1 0-25,0-5-5,11 5-1199</inkml:trace>
        </inkml:traceGroup>
        <inkml:traceGroup>
          <inkml:annotationXML>
            <emma:emma xmlns:emma="http://www.w3.org/2003/04/emma" version="1.0">
              <emma:interpretation id="{9FE4F28D-0448-47DB-9011-F2D1AF6CD5A3}" emma:medium="tactile" emma:mode="ink">
                <msink:context xmlns:msink="http://schemas.microsoft.com/ink/2010/main" type="inkWord" rotatedBoundingBox="11386,8580 12059,8567 12077,9521 11404,9534"/>
              </emma:interpretation>
              <emma:one-of disjunction-type="recognition" id="oneOf4">
                <emma:interpretation id="interp20" emma:lang="en-AU" emma:confidence="0">
                  <emma:literal>of</emma:literal>
                </emma:interpretation>
                <emma:interpretation id="interp21" emma:lang="en-AU" emma:confidence="0">
                  <emma:literal>off</emma:literal>
                </emma:interpretation>
                <emma:interpretation id="interp22" emma:lang="en-AU" emma:confidence="0">
                  <emma:literal>Of</emma:literal>
                </emma:interpretation>
                <emma:interpretation id="interp23" emma:lang="en-AU" emma:confidence="0">
                  <emma:literal>oaf</emma:literal>
                </emma:interpretation>
                <emma:interpretation id="interp24" emma:lang="en-AU" emma:confidence="0">
                  <emma:literal>oof</emma:literal>
                </emma:interpretation>
              </emma:one-of>
            </emma:emma>
          </inkml:annotationXML>
          <inkml:trace contextRef="#ctx0" brushRef="#br0" timeOffset="5887.0943">10535-68 1670,'0'0'74,"-11"5"15,0 0-71,5 0-18,-10 0 0,5 0 0,0 4 130,-6 1 22,12 0 5,-1 5 1,1 0-105,-1-1-21,-5 1-4,11 0 0,0 9-28,0 1 0,0-1 0,6 1 0,-1-5-14,6-1 5,0 1 1,0-5 0,0-5-1,6-1 0,5 1 0,-5-5 0,-1-5 9,-5 0 8,6 0-8,-6-10 11,-11-4-11,0-1 0,-6 0-12,12-5 12,-6 1-11,5-1 11,1 0-8,-6-4 8,0-1-31,-11 6-1,5-1 0,-5 0 0,-5 6-4,5-1 0,0 0-1,5 5 0,-5-4 16,5-1 3,1 10 1,5 5 0,0 0 8,0 0 9,0 0-13,0 0 5,0 0 8,11 5-10,6 5 10,-1-5-10,-5 4 21,0 1 4,6-10 1,-1 5 0,6-5 5,1 5 2,4-5 0,-5-5 0,0 0 5,0-5 0,1 1 1,-1-6 0,0 5-9,-11-5-3,5 6 0,1-6 0,-6 0 6,-5 0 1,10 1 0,-10-6 0,-6-5-4,5 11 0,-5-6 0,6 0 0,-6 6-6,0-1-2,-6 0 0,6-5 0,-5-4-3,5-1-1,-6 6 0,1-1 0,-1 5 10,1-4 2,-1 9 0,1 0 0,-1 0 4,0 5 0,6 5 1,0 0 0,0 0-13,0 20-2,0 0-1,0 9 0,6 5-9,-6 6 0,11 4 0,-5 10-11,5 5 11,-6 5-10,1-5 10,5 5-10,-6-5-10,1 4-3,-1-4 0,1 10 0,-6-10-53,5 0-12,-5-10-1,6 0-936</inkml:trace>
          <inkml:trace contextRef="#ctx0" brushRef="#br0" timeOffset="6030.5891">10789 389 691,'6'-20'30,"-1"15"7,1-4-29,-6-1-8,5-5 0,12 0 0,-6 5 338,0-4 66,11-1 14,0 0 2,0 0-286,11 1-58,-5-1-11,11 0-2,-6 1-130,11 4-25</inkml:trace>
        </inkml:traceGroup>
        <inkml:traceGroup>
          <inkml:annotationXML>
            <emma:emma xmlns:emma="http://www.w3.org/2003/04/emma" version="1.0">
              <emma:interpretation id="{0717E76E-2CE7-4690-BD1B-DAA70D2D0B2C}" emma:medium="tactile" emma:mode="ink">
                <msink:context xmlns:msink="http://schemas.microsoft.com/ink/2010/main" type="inkWord" rotatedBoundingBox="13172,8468 17372,8154 17454,9253 13254,9567"/>
              </emma:interpretation>
              <emma:one-of disjunction-type="recognition" id="oneOf5">
                <emma:interpretation id="interp25" emma:lang="en-AU" emma:confidence="0">
                  <emma:literal>football:</emma:literal>
                </emma:interpretation>
                <emma:interpretation id="interp26" emma:lang="en-AU" emma:confidence="0">
                  <emma:literal>football.</emma:literal>
                </emma:interpretation>
                <emma:interpretation id="interp27" emma:lang="en-AU" emma:confidence="0">
                  <emma:literal>football".</emma:literal>
                </emma:interpretation>
                <emma:interpretation id="interp28" emma:lang="en-AU" emma:confidence="0">
                  <emma:literal>football"</emma:literal>
                </emma:interpretation>
                <emma:interpretation id="interp29" emma:lang="en-AU" emma:confidence="0">
                  <emma:literal>football,</emma:literal>
                </emma:interpretation>
              </emma:one-of>
            </emma:emma>
          </inkml:annotationXML>
          <inkml:trace contextRef="#ctx0" brushRef="#br0" timeOffset="6758.627">12243 89 1411,'0'-19'62,"0"19"14,5-5-61,1-5-15,-1 0 0,6 0 0,-5 0 123,-1 1 21,1-1 5,10 5 1,1-5-39,5 5-8,0 0-2,-5 0 0,5 5-27,0-5-6,0 10 0,-5-5-1,-17 0-33,22 5-6,-6 5-2,-5 0 0,0 0-16,0 4-10,6 6 12,-6-5-12,0 0 10,-5 4-10,-1 1 8,1-1-8,-6 6 0,5-5 0,-5-1-14,0 1 5,0 5-6,0-6-1,6-4 0,-1 5 0,1-11 0,-6-9-1,0 0 0,5 10 0,-5-10 7,11 10 2,-11-10 0,17 0 0,-6-5 8,6 0 0,-6-5 0,0-4 0,0-1 10,-6-5 4,6 1 1,-5-1 0,-6-5 6,5 11 2,-5-6 0,0 0 0,0 1-9,-5-1-2,-1 5 0,-5-4 0,6 4-12,-6 5 0,0 0 0,0 0 0,-6 1-29,11 4-9,-10 0-2,16 5 0,0 0-61,0 0-13,-6 10-2,6-10-568,0 0-114</inkml:trace>
          <inkml:trace contextRef="#ctx0" brushRef="#br0" timeOffset="6402.5216">12458-205 1497,'0'0'66,"-11"-15"14,5 0-64,-5-5-16,-5 6 0,5-6 0,11-5 175,-6 6 31,-10-1 6,5 5 2,5-4-106,-5-6-20,0 6-5,0 4-1,0 5-33,5 0-6,6 5-2,0 5 0,0 0-27,0 0-6,0 0 0,-5 20-8,-1 0 0,1 9 0,5 1-15,0 14 5,0 10 10,0 5 0,-6 0 0,6 0 8,11-5-8,-5 5 0,-6 0 0,5 4 0,1-9-49,-6 0-5,0 0-1,0-4 0,0-1-23,-6-10-5,6-5-1,-5-4-608,-1-10-123</inkml:trace>
          <inkml:trace contextRef="#ctx0" brushRef="#br0" timeOffset="7122.0037">12939-53 1738,'0'0'77,"0"0"16,0 0-74,-6 5-19,-5 0 0,0 0 0,0-1 116,6 1 20,-1 5 4,1 0 1,-1 0-78,1 0-16,5-1-3,-6 11-1,6-5-30,6 0-5,-6 4-8,5-4 11,6-5-11,0 0 0,0-1 0,6 1 8,-1-5-8,1 0 12,0-5-12,-1 0 12,1 0 3,-1-5 1,1 0 0,-1 0 0,-5 0 8,-5-9 3,0 4 0,-1-5 0,-5 5 1,-5-4 0,5 4 0,-6-5 0,0 5-28,-5-5-17,-5 1 2,-1-1 1,1 0-28,-1 5-6,1-4 0,4 4-1,-4-5-63,-1 0-13,1 6-3,5-1-530,0-5-106</inkml:trace>
          <inkml:trace contextRef="#ctx0" brushRef="#br0" timeOffset="7177.0217">12961-215 518,'0'0'46,"17"10"-37,-6-10-9,5 4 0,-5 1 258,6 0 50,-1 0 9,6 0 3,-5-5-118,0 0-23,5 0-5,0 0-1,5-5-45,-4 5-8,-1 0-3,0 0 0,5-10-67,-5 5-14,1 1-2,-7 4-1,6-10-14,-5 5-3,-1-5-1,-16 10 0,0 0-56,11-5-11,1 0-3,-12 5-767,0 0-154</inkml:trace>
          <inkml:trace contextRef="#ctx0" brushRef="#br0" timeOffset="7380.4773">13226-652 979,'0'0'87,"6"14"-70,-12 1-17,6 0 0,6 4 203,-6 1 37,0 0 7,5 4 1,-5 11-96,11-1-19,0 5-4,-5 1-1,5 9-41,-6 0-9,6 0-2,1 5 0,-1-5-34,0-5-7,0 1-2,5-6 0,-5 0-33,6-9-12,-6 4 0,6-5 0,5-9-184,-6 0-36</inkml:trace>
          <inkml:trace contextRef="#ctx0" brushRef="#br0" timeOffset="7687.8078">13646-471 1800,'0'0'80,"0"0"16,0 10-77,-5 5-19,5-5 0,5 9 0,-5-4 100,6 10 16,-6 9 3,11 0 1,-6 6-62,1 9-12,-1-5-2,1 0-1,5 0-20,0 1-4,0-6-1,0 0 0,6-4-5,-6-11-1,5 1 0,-5-1 0,0-4-12,0-10 9,17 0-9,-11-5 8,-17-5 2,11 0 0,5 0 0,1-5 0,-1 0 15,-10-5 3,-6 10 1,5-10 0,7-5 3,-12 1 0,-6-1 0,0 0 0,-5-5-17,0 6-3,0-1-1,-5 0 0,-6-4-26,5 4-5,0 0 0,6 0-1,-11 6-127,17-1-24,5 10-6,0 0-856</inkml:trace>
          <inkml:trace contextRef="#ctx0" brushRef="#br0" timeOffset="8044.8466">14309-132 2145,'-22'-5'95,"22"5"20,0 0-92,0 0-23,-16-5 0,-1 0 0,6 5 109,0 0 18,0 0 3,-6 0 1,-10 0-78,10 10-15,12 0-3,-7 0-1,-4 0-34,5 5 0,11-1 0,0 6 0,0 0 0,0-1-9,0 1 9,5 4-8,6-4-11,-5 0-1,-6-1-1,0 1 0,5-5 5,1-1 0,0-4 1,5 0 0,-11-10-1,11 5-1,5-5 0,-16 0 0,0 0 9,17-10 8,5 0-12,-6-4 12,-10-1 0,5-10 9,6 6 1,-1-1 0,1 0 16,-6 6 3,0-11 1,0 10 0,0-4 4,0 4 1,-5 0 0,-1 1 0,1 4-1,-6 10 0,0 0 0,0 0 0,0 0-16,0 0-3,16 10-1,-5-1 0,-11 6-14,6 5 0,-1-6 0,12 6 0,-6 0-29,-6-1-6,1-4-1,0 5 0,-1-5-117,6-6-24,0 1-5</inkml:trace>
          <inkml:trace contextRef="#ctx0" brushRef="#br0" timeOffset="8271.149">14486-456 2084,'0'0'92,"0"0"20,-5-5-90,5 5-22,0 0 0,0 0 0,0 0 117,5 10 19,1 5 4,5-1 1,5 6-52,1 0-10,-12-1-3,6 16 0,6-1-32,-6 1-6,-5 4-2,-1 0 0,1-5-20,5 6-4,5-6 0,-5 5-1,-5-9-21,5-1-4,5-4-1,7 0 0,-12-6-121,0 1-25,-6-1-5,1 1-992</inkml:trace>
          <inkml:trace contextRef="#ctx0" brushRef="#br0" timeOffset="8494.664">14945-559 1918,'-28'10'85,"28"-10"18,11 5-83,0 4-20,-16 6 0,5 0 0,11 9 131,-6 1 21,1-5 5,-1 9 1,-5 6-69,6-1-13,5 0-4,-6 6 0,-5-6-40,6 0-8,11 6-1,-1-11-1,-10-4-22,5-1 0,5 1-10,1-6-1241</inkml:trace>
          <inkml:trace contextRef="#ctx0" brushRef="#br0" timeOffset="8722.3095">16089-461 2188,'0'0'97,"-17"5"20,6 0-93,11-5-24,0 0 0,0 0 0,0 0 98,0 0 15,0 0 3,0 0 1,0 0-63,0 0-13,11 0-2,0 0-1,0 0-47,0 0-10,0 5-1,0-5-1180</inkml:trace>
          <inkml:trace contextRef="#ctx0" brushRef="#br0" timeOffset="8857.4415">15984-176 1969,'-6'20'43,"6"-20"9,0 0 1,0 0 3,0 0-44,11 9-12,0-4 0,-5 5-873</inkml:trace>
          <inkml:trace contextRef="#ctx0" brushRef="#br0" timeOffset="8984.887">16459-9 1821,'0'0'80,"0"0"18,0 0-78,0 0-20,0 0 0</inkml:trace>
        </inkml:traceGroup>
        <inkml:traceGroup>
          <inkml:annotationXML>
            <emma:emma xmlns:emma="http://www.w3.org/2003/04/emma" version="1.0">
              <emma:interpretation id="{A3F1820E-CA76-4509-B508-F7AB00AC0B2C}" emma:medium="tactile" emma:mode="ink">
                <msink:context xmlns:msink="http://schemas.microsoft.com/ink/2010/main" type="inkWord" rotatedBoundingBox="18038,8351 19399,8958 19151,9515 17789,8907"/>
              </emma:interpretation>
              <emma:one-of disjunction-type="recognition" id="oneOf6">
                <emma:interpretation id="interp30" emma:lang="en-AU" emma:confidence="0">
                  <emma:literal>by</emma:literal>
                </emma:interpretation>
                <emma:interpretation id="interp31" emma:lang="en-AU" emma:confidence="0">
                  <emma:literal>buy</emma:literal>
                </emma:interpretation>
                <emma:interpretation id="interp32" emma:lang="en-AU" emma:confidence="0">
                  <emma:literal>boy</emma:literal>
                </emma:interpretation>
                <emma:interpretation id="interp33" emma:lang="en-AU" emma:confidence="0">
                  <emma:literal>bye</emma:literal>
                </emma:interpretation>
                <emma:interpretation id="interp34" emma:lang="en-AU" emma:confidence="0">
                  <emma:literal>bay</emma:literal>
                </emma:interpretation>
              </emma:one-of>
            </emma:emma>
          </inkml:annotationXML>
          <inkml:trace contextRef="#ctx0" brushRef="#br0" timeOffset="9563.0687">17006-500 2408,'0'-10'53,"0"-5"11,0 1 3,0-1 0,5 0-54,-5 0-13,0 15 0,6-9 0,0-1 82,-6 10 14,0 0 2,0 0 1,0 0-44,11 0-9,0 0-2,0 5 0,0 9-22,0 1-5,0 5-1,-6 4 0,6 1-16,-5 4 0,-1 6 0,1-6 0,0 1 0,-1-1 0,-5 5 0,6-9 0,-6 0-36,0-6-2,0 1 0,0-5 0,0-15 11,0 0 3,0 0 0,0 0 0,0 0 11,11-5 2,0 0 1,0-5 0,5 5 10,1-5 0,-6 0 0,5 6 0,7-1 0,-1 0 0,0-5 0,0 10 0,-6 0 0,1 5 0,0 0 0,5 5 0,-6-1 0,6 1 0,-11 5 0,1 0 0,-1-1 0,-6 1 0,6 0 0,-5 0 0,-6-1 11,0 1-3,0 5 0,-11-6 0,0 1 5,0-5 1,-1 5 0,1-5 0,-5-6-3,-1 6-1,6-10 0,0 5 0,-11 0 17,-6-5 3,1-5 1,5 0 0,5 5-52,-5-14-11,5 4-1,1 0-1,-1 0-101,6-5-20,0 1-4,6-1-935</inkml:trace>
          <inkml:trace contextRef="#ctx0" brushRef="#br0" timeOffset="9879.579">17581-328 1598,'5'5'71,"-5"0"14,11 4-68,-5 6-17,5 0 0,-6 0 0,6 4 132,-5-4 24,5 5 4,0-1 0,0 6-76,0-6-16,0 6-4,0-10 0,0 4-35,0-4-7,0 0-2,0 0 0,6-6-8,-6 1-1,6-10-1,-1 0 0,-5-5 9,6 0 1,-1 1 1,-5-6 0,1 0-1,-1 0 0,0 0 0,0-9 0,0 4-5,0-5-2,0 1 0,0-1 0,-6 5-13,1-4 0,-1 4 0,1 0 0,5 0 0,-5 1 0,-1 9 0,-5 5 0,0 0 0,11 0-12,0 5 12,0 4-10,0 1 10,0 15 8,0-1-8,0 11 11,6-6-26,-6 11-5,0-1 0,0 0-1,0 0 8,-5 6 1,-1-6 1,1 5 0,5 5-8,-11-5-1,5 1-1,-5-1 0,0-5-143,0 0-28,6-4-5,-6-11-2</inkml:trace>
        </inkml:traceGroup>
        <inkml:traceGroup>
          <inkml:annotationXML>
            <emma:emma xmlns:emma="http://www.w3.org/2003/04/emma" version="1.0">
              <emma:interpretation id="{6F34E427-6909-4B56-80F8-85D3941A1975}" emma:medium="tactile" emma:mode="ink">
                <msink:context xmlns:msink="http://schemas.microsoft.com/ink/2010/main" type="inkWord" rotatedBoundingBox="19832,8509 21031,8823 20853,9501 19654,9187"/>
              </emma:interpretation>
              <emma:one-of disjunction-type="recognition" id="oneOf7">
                <emma:interpretation id="interp35" emma:lang="en-AU" emma:confidence="0">
                  <emma:literal>the</emma:literal>
                </emma:interpretation>
                <emma:interpretation id="interp36" emma:lang="en-AU" emma:confidence="0">
                  <emma:literal>The</emma:literal>
                </emma:interpretation>
                <emma:interpretation id="interp37" emma:lang="en-AU" emma:confidence="0">
                  <emma:literal>She</emma:literal>
                </emma:interpretation>
                <emma:interpretation id="interp38" emma:lang="en-AU" emma:confidence="0">
                  <emma:literal>she</emma:literal>
                </emma:interpretation>
                <emma:interpretation id="interp39" emma:lang="en-AU" emma:confidence="0">
                  <emma:literal>tho</emma:literal>
                </emma:interpretation>
              </emma:one-of>
            </emma:emma>
          </inkml:annotationXML>
          <inkml:trace contextRef="#ctx0" brushRef="#br0" timeOffset="10164.9323">18747-127 2372,'0'10'52,"0"-10"12,0 10 1,0 0 1,0-10-53,0 0-13,16 9 0,-5-4 0,6 5 82,-1 0 14,6-5 2,1 5 1,-1-10-45,0 5-9,0-5-1,0 0-1,6-5-24,-6 5-5,-6-5-1,6 0 0,-5 5-13,-11 0 8,5-5-8,0 0-867,0-5-177</inkml:trace>
          <inkml:trace contextRef="#ctx0" brushRef="#br0" timeOffset="10369.1305">18868-530 2185,'0'0'96,"0"0"21,0 0-93,-5 15-24,-1 0 0,6 4 0,0-4 111,6 5 17,-1 0 4,1 9 1,-1 0-57,-5 11-12,6 4-3,-1 5 0,1 5-41,-6-5-9,0-5-2,5 6 0,-5-6-25,0 0-6,6-5-1,-1 1 0,1-11-166,5 1-34,-6-6-6</inkml:trace>
          <inkml:trace contextRef="#ctx0" brushRef="#br0" timeOffset="10854.4823">19178-441 1036,'0'0'46,"0"0"10,5 10-45,1 4-11,-6-4 0,5 5 0,12 5 269,-6-1 52,-11-4 11,0 5 1,0-1-185,11 6-36,-11 4-8,5 1-2,-5-1-38,6 1-7,-6-1-1,5-4-1,-5-6-12,0 1-3,6-5 0,-6 4 0,6-4-40,-1 0 0,1-5-13,-1-1 3,-5-9 10,11 5 0,-11-5 0,6 5 0,5-10 0,-11 5 0,11 0 0,-11 0 0,11-9 0,0 4 0,0-5 0,-11 10 0,11-5 0,0-5 0,0 10 0,0-5 0,6 5-8,-6 0 0,0 5 0,5-5 0,1 10-12,-6-5-3,0 0 0,6 5 0,-1 4-1,-5-4-1,6 0 0,5 0 0,-5 0 16,5-5 9,-6-1-10,1 1 10,-1-5 0,1-5 0,5 1 0,0-1 0,-5 0 0,-1-5 15,1 0-2,5 0 0,-11 0 0,0-4 0,0 4 0,-5 0 0,-1-5-1,1 1-1,-12-1 0,6 5 0,-11-5-24,0 1-5,-5 4-1,-7 0 0,7 5-22,-1 5-5,1 5-1,-6 5 0,5 0 10,6 4 1,-6 1 1,6 5 0,6-1 20,-1 1 4,1 4 1,5 1 0,5 0 18,1-6 3,10 1 1,1 0 0,5-6 0,6-4 0,-6-5 0,16 5 0,1-10-12,0 0 0,11-10 0,-6-5-1116</inkml:trace>
        </inkml:traceGroup>
        <inkml:traceGroup>
          <inkml:annotationXML>
            <emma:emma xmlns:emma="http://www.w3.org/2003/04/emma" version="1.0">
              <emma:interpretation id="{8521FD87-CBF2-43DF-9BEA-45174FD3EE50}" emma:medium="tactile" emma:mode="ink">
                <msink:context xmlns:msink="http://schemas.microsoft.com/ink/2010/main" type="inkWord" rotatedBoundingBox="21744,8602 24437,8554 24455,9607 21762,9654"/>
              </emma:interpretation>
              <emma:one-of disjunction-type="recognition" id="oneOf8">
                <emma:interpretation id="interp40" emma:lang="en-AU" emma:confidence="0">
                  <emma:literal>pigeon</emma:literal>
                </emma:interpretation>
                <emma:interpretation id="interp41" emma:lang="en-AU" emma:confidence="0">
                  <emma:literal>pigeons</emma:literal>
                </emma:interpretation>
                <emma:interpretation id="interp42" emma:lang="en-AU" emma:confidence="0">
                  <emma:literal>Pigeon</emma:literal>
                </emma:interpretation>
                <emma:interpretation id="interp43" emma:lang="en-AU" emma:confidence="0">
                  <emma:literal>Pigeons</emma:literal>
                </emma:interpretation>
                <emma:interpretation id="interp44" emma:lang="en-AU" emma:confidence="0">
                  <emma:literal>pigroot</emma:literal>
                </emma:interpretation>
              </emma:one-of>
            </emma:emma>
          </inkml:annotationXML>
          <inkml:trace contextRef="#ctx0" brushRef="#br0" timeOffset="11755.5265">20852-220 2016,'0'-5'179,"0"0"-143,0 0-36,0 0 0,0 10 130,0-5 19,6 5 4,-6 5 1,5-5-66,1 5-14,-6-1-2,5 6-1,1 10-32,-1-1-7,1 1 0,-1 4-1,-5 6-31,6-1 0,-6 0-8,0 6 8,0-1 0,-6 0 0,6 1 12,0-6-3,-5-5-34,-1 1-7,1-6-2,-1 1 0,6-5 14,-5-6 2,5-14 1,0 0 0,0 0 4,-11 0 1,-6-4 0,11-6 0,-5 0 12,0-5 0,6-5 0,-1-4 0,-5-6-8,6-4 8,-1 0 0,6-1-9,-5 1 9,5 0 12,0-1-2,5 1-1,1-1 11,5 1 3,0 5 0,0 4 0,5 0-7,1 6-2,0-1 0,5 10 0,-6 5-2,6 0 0,-5 1 0,5 4 0,-5 0-12,5 0 11,-6 9-11,1 1 10,-1 0-10,-4 0 8,-1 5-8,0-6 8,0 6 0,-6-5-8,-5-10 12,6 15-4,-6-1 0,0-14-8,-6 10 12,1 5-4,-6-5 0,0 0 0,0-1 0,-6 1 0,-5-5-8,11 0 0,-11-5-12,5 5 12,1-5-37,-7 0 0,7-5 0,-1 5 0,1-5-107,5 0-22,0-5-4</inkml:trace>
          <inkml:trace contextRef="#ctx0" brushRef="#br0" timeOffset="11930.0342">21327-289 1900,'0'0'84,"0"0"18,0 0-82,6 10-20,-6-10 0,5 15 0,-5-1 117,6 6 19,-1-10 4,-5 9 1,6 1-70,-1 5-15,1-11-2,-1 6-1,-5 0-53,6-1 0,-6-4 0,5 0-8,-5 4-144,0-4-29,0-15-6</inkml:trace>
          <inkml:trace contextRef="#ctx0" brushRef="#br0" timeOffset="12071.239">21366-451 1749,'0'0'77,"0"0"17,0 0-75,0 0-19,0 0 0,0 0 0,0 0 63,0 0 9,0 0 1,0 0 1,0 0-57,11 15-17,0-10 8,6 4-606,-1 6-122</inkml:trace>
          <inkml:trace contextRef="#ctx0" brushRef="#br0" timeOffset="12424.439">21797-176 1807,'0'0'80,"0"0"16,-6-10-76,1 0-20,-1 1 0,1-1 0,-6 5 139,0-5 24,-6 5 5,1-5 0,-1 5-68,0-4-13,1 4-3,5 10-1,0-1-52,5 1-11,6-5-1,-5 10-1,-1 5-18,6 5-9,-5-11 1,5 11 0,-6-5-1,6 4 0,0 1 0,6-5 0,-6-15-20,5 15-4,-5-15-1,11 9 0,6 1 34,-6-5 0,5-5 0,1-5 0,0 0 0,-1-5 0,-10 1 0,10-6 0,1 5 0,-6-5 0,0 1 0,0-1 0,0 0 9,0 0-9,-5 6 8,-1-1-8,1 5 17,-6 5-1,0 0-1,0 0 0,5 5-15,6 9 11,-5 6-11,5 5 10,0-1-10,0 11 0,-6-1 0,7 5 8,-1-4-8,0 9 0,0-5 0,0 5 0,-6 10-8,1 0-4,-1 0-1,1 1 0,-6-6-35,11-5-8,-11 0 0,5-5-1,1-4-186,5-11-37</inkml:trace>
          <inkml:trace contextRef="#ctx0" brushRef="#br0" timeOffset="12762.462">22079-201 1695,'0'0'75,"0"0"16,0 0-73,0 0-18,0 0 0,0 0 0,0 0 99,16 5 16,1 0 3,-6-5 1,6 5-23,-1 0-4,1-5 0,-1 0-1,1 0-21,5 0-4,-5 0-1,-1 0 0,6 0-19,-5-5-4,-1 0-1,-5 0 0,-11 5-14,11 0-3,1-5-1,-12 5 0,5-9-13,-5 9-2,0 0-8,0-10 12,0 10-12,-11-10 0,5 0 8,-10 0-8,5 5-23,-6 5-7,1 0-2,-1 5 0,1 0 4,4 5 1,1 0 0,11 5 0,-11-1 11,11 6 1,-5 0 1,-1 4 0,12-9 1,-1 5 0,1-6 0,5 6 0,0-5-17,6 4-3,-6-4-1,11-5 0,-6 5-43,6-10-9,1 4-2,-7-9 0,-5 0-136,11 0-27,34-9-5,-7-1-464</inkml:trace>
          <inkml:trace contextRef="#ctx0" brushRef="#br0" timeOffset="13037.3918">22626-186 1825,'0'0'80,"0"0"18,0 0-78,0 0-20,0 0 0,-17 15 0,6 0 111,0-1 18,0-4 4,6 10 1,5-5-58,5-1-11,1 6-2,-1 5-1,6-11-44,0 1-9,0 5-1,6-6-8,-1-4 10,1 5-10,0-5 8,-1-5-8,1 0 17,-1 4-1,1-4-1,0-5 0,-1-5 18,-5 1 4,0-1 1,6-5 0,-6-5 11,0 5 3,0-5 0,-6 1 0,1-6-34,-1 5-6,1-4-2,-6-1 0,-6 0-1,1 1 0,-6-1 0,5 0 0,-10-4-17,5-1-4,-6 6-1,-5 4 0,6-5-30,-1 11-5,-5-1-2,5 10 0,1 0-112,-1 0-22,6 10-5,0-1-523,11-9-105</inkml:trace>
          <inkml:trace contextRef="#ctx0" brushRef="#br0" timeOffset="13308.9082">23024-156 518,'0'0'46,"0"9"-37,5 6-9,1 5 0,-12 0 323,6-1 62,0 6 13,-5-6 2,5 6-248,0-10-49,5-1-11,-5 1-1,-5 0-36,5-15-7,0 0-2,0 0 0,5 10 5,-5-10 1,0 0 0,0 0 0,11 0-19,6 0-3,-6-5-1,0 0 0,0-5-9,6-5-3,-6 1 0,5-6 0,-5 0-1,6 1-1,5-6 0,0 5 0,0-4 7,0 4 2,0 1 0,-5 4 0,0 0-6,-1 15-1,1 0 0,5 0 0,-6 5-1,-5 0-1,0 5 0,1 4 0,-1 11-15,-6-5-18,6-6 4,0 11-885,6-5-177</inkml:trace>
        </inkml:traceGroup>
        <inkml:traceGroup>
          <inkml:annotationXML>
            <emma:emma xmlns:emma="http://www.w3.org/2003/04/emma" version="1.0">
              <emma:interpretation id="{87F061D5-BA07-418A-9952-E561D6448F13}" emma:medium="tactile" emma:mode="ink">
                <msink:context xmlns:msink="http://schemas.microsoft.com/ink/2010/main" type="inkWord" rotatedBoundingBox="24956,8335 26579,8422 26541,9139 24918,9053"/>
              </emma:interpretation>
              <emma:one-of disjunction-type="recognition" id="oneOf9">
                <emma:interpretation id="interp45" emma:lang="en-AU" emma:confidence="0">
                  <emma:literal>hole</emma:literal>
                </emma:interpretation>
                <emma:interpretation id="interp46" emma:lang="en-AU" emma:confidence="0">
                  <emma:literal>hope</emma:literal>
                </emma:interpretation>
                <emma:interpretation id="interp47" emma:lang="en-AU" emma:confidence="0">
                  <emma:literal>home</emma:literal>
                </emma:interpretation>
                <emma:interpretation id="interp48" emma:lang="en-AU" emma:confidence="0">
                  <emma:literal>hold</emma:literal>
                </emma:interpretation>
                <emma:interpretation id="interp49" emma:lang="en-AU" emma:confidence="0">
                  <emma:literal>hols</emma:literal>
                </emma:interpretation>
              </emma:one-of>
            </emma:emma>
          </inkml:annotationXML>
          <inkml:trace contextRef="#ctx0" brushRef="#br0" timeOffset="13801.5241">23974-643 1994,'0'0'88,"0"0"19,0 0-86,0 0-21,0 0 0,0 0 0,0 0 90,0 0 14,11 5 2,0 5 1,-5 10-40,-6-1-8,5 1-2,-5 10 0,6-1-10,-6 5-3,-6 6 0,1-6 0,-1 5-32,1 1-12,-1 4 0,-5 0 9,6 0-9,-1-4 0,1-6 0,5 0 0,-6-4 0,6-11 0,0 1 0,0-5 0,0-5-30,0-10-2,0 0 0,0 0 0,0 0 19,0 0 3,0 0 1,11-5 0,0-5 9,6-5 0,-6 5 0,0-9 0,5-1 0,1 0 0,0 1 0,-1 4 8,1-10 1,-1 16 1,-5-6 0,-5 5 0,10 0 11,-4 5 3,-1 0 0,0 10 0,0 0-7,0 5-1,0 0 0,0 5 0,-6 4-3,6 1-1,-5 0 0,5-1 0,0-4-12,0 5-18,0-1 4,0-4 1,0-5-51,0 0-11,0 4-1,6-9-704,-17-5-140</inkml:trace>
          <inkml:trace contextRef="#ctx0" brushRef="#br0" timeOffset="14143.1341">24543-215 1796,'0'0'80,"0"0"16,0 0-77,0 0-19,0 0 0,0 0 0,-5 10 105,-1 4 18,6-14 3,6 15 1,-1 0-48,1 4-10,-1-4-1,6 5-1,0-5-31,6 4-7,-6-4-1,6 0 0,-1-6 15,1 1 2,-1 0 1,-5-10 0,6 5 5,-6-5 1,11 0 0,-5-5 0,-6 5-30,0-5-6,0-5 0,0 1-1,0 4 5,-5-5 0,-6 0 1,0 0 0,-6-5 3,1 1 1,-7-6 0,1 10 0,-5-5-46,-1 6-10,-10-6-1,-1 5-1,0-5-24,6 6-5,0 4-1,0 5 0,0-10-120,5 10-24,1 5-5</inkml:trace>
          <inkml:trace contextRef="#ctx0" brushRef="#br0" timeOffset="14456.7383">25013-652 1612,'0'0'144,"0"0"-116,0 0-28,0 0 0,0 0 167,0 0 27,0 0 6,0 0 0,0 9-80,6 6-16,-6 5-3,0 4-1,-6 1-65,6 9-14,0 6-2,0-1-1,6 5-18,-6 0 0,-6 0 0,6 1 0,6 4 0,-1 0 0,-5-10 0,11 1 0,0-11 0,11 0 0,-5 1 0,5-10-9,0-11 1,6 1 0,-6-5 0,5 0 0,1-5 8,0-5 0,-1-5 0,1-4 0,0 4 0,-6-10 0,0 0 0,0 1 0,0-1 0,-11-4 0,0 4 0,0-5 8,0 1 4,-5-1 2,-6 6 0,-6-1 0,1 0-14,-1 6 8,1 4-8,-6 5 0,0 5 0,-6 0-13,6 10 1,5 4 0,-5 1 3,6 5 1,-1 4 0,6 1 0,0-1-12,6 1-1,-1 0-1,6 4 0,0-9 22,6 4-11,-6-14 11,11 5-8,0-5-13,6 4-3,-6-9 0,6-5-1118</inkml:trace>
        </inkml:traceGroup>
        <inkml:traceGroup>
          <inkml:annotationXML>
            <emma:emma xmlns:emma="http://www.w3.org/2003/04/emma" version="1.0">
              <emma:interpretation id="{7CA57E9A-A42E-4038-AEEB-D70ABC4BEA4D}" emma:medium="tactile" emma:mode="ink">
                <msink:context xmlns:msink="http://schemas.microsoft.com/ink/2010/main" type="inkWord" rotatedBoundingBox="27120,8348 31331,8266 31356,9547 27145,9629"/>
              </emma:interpretation>
              <emma:one-of disjunction-type="recognition" id="oneOf10">
                <emma:interpretation id="interp50" emma:lang="en-AU" emma:confidence="0">
                  <emma:literal>principle,</emma:literal>
                </emma:interpretation>
                <emma:interpretation id="interp51" emma:lang="en-AU" emma:confidence="0">
                  <emma:literal>principle</emma:literal>
                </emma:interpretation>
                <emma:interpretation id="interp52" emma:lang="en-AU" emma:confidence="0">
                  <emma:literal>principles</emma:literal>
                </emma:interpretation>
                <emma:interpretation id="interp53" emma:lang="en-AU" emma:confidence="0">
                  <emma:literal>principled</emma:literal>
                </emma:interpretation>
                <emma:interpretation id="interp54" emma:lang="en-AU" emma:confidence="0">
                  <emma:literal>Principle,</emma:literal>
                </emma:interpretation>
              </emma:one-of>
            </emma:emma>
          </inkml:annotationXML>
          <inkml:trace contextRef="#ctx0" brushRef="#br0" timeOffset="15064.6495">26229-97 2329,'0'0'51,"0"0"10,0 0 3,0 0 2,0 9-53,-6 11-13,1 0 0,-1 4 0,-5-4 46,11 9 6,-5 1 2,-1 4 0,1 1-38,5 4-8,-6-5-8,0 1 11,6 4-11,0-5 0,0 1 0,0-11 0,0 1 0,-5-10 0,10-1-12,-5-14 12,0 0-11,0 0 11,0 0-8,0 0 8,0 0 0,0 0-8,0 0 8,-5-19 0,5-6 0,-6 1 8,6-1 0,6-4 0,-1 4-8,-5-4 12,6-6-4,0 6 0,5-6 8,0 6 3,0-1 0,5-4 0,-5 0 10,6 4 3,-1-4 0,7 4 0,-7 6-12,1-1-1,5 1-1,-6 4 0,7 10 18,-1 0 3,-11 10 1,5-5 0,-5 5-40,0 0 0,0 5 0,-11-5 0,6 10 10,-6 5-2,5 0-8,-5 4 12,-5-4-12,-1 5 9,-5-6-9,6 6 8,-6-5-8,0-1 0,-6 1 0,6-5 0,0 5 0,0-5-16,-6-1 4,6 1 1,0-10-18,0 0-4,-5 0-1,5 0 0,0-5-24,5 0-5,-5 5-1,5-9-733,1 4-147</inkml:trace>
          <inkml:trace contextRef="#ctx0" brushRef="#br0" timeOffset="15417.1444">26687-314 2178,'0'0'48,"0"0"9,0 0 3,6 15 1,-1 5-49,-5 0-12,6-6 0,0 6 0,-1-5 87,1 4 14,-1 1 3,1 0 1,-1-1-38,1 1-8,-6 4-2,0-4 0,0 0-29,0-6-7,0 6-1,-6 0 0,1-6 9,-1-4 2,6-5 0,0 5 0,-5 0-31,5-10 0,0 0 0,0 0 0,0 0 0,0 0 8,0 0-8,0 0 0,5-15 0,-5 0 0,0 1 0,6-6 0,-1 5-28,1-4-1,5-1-1,0-5 0,0 1 30,0-1 0,5 6 0,1-6 0,0 10 0,-1-4 0,1 4 0,-6 0 0,5 5 20,-5 6 9,-11 4 3,11 0 0,-11 0-32,0 0 0,12 4 0,-1 1 0,-6 5 0,6 0 0,-5 0 0,-1 9 0,-5-4 0,6 5 0,-1-1 0,1-4 0,-6 5-24,5 0-5,-5 4-1,0-4 0,0-6-70,0 6-15,0-5-2,-5-5-1024</inkml:trace>
          <inkml:trace contextRef="#ctx0" brushRef="#br0" timeOffset="15568.0079">27008-667 2070,'0'0'45,"0"0"10,0 0 1,0 0 3,0 0-47,0 0-12,0 0 0,0 0 0,11 10 0,0-5-11,0 4 3,6 6-904</inkml:trace>
          <inkml:trace contextRef="#ctx0" brushRef="#br0" timeOffset="15900.1208">27306-343 1918,'0'0'85,"0"0"18,0 0-83,0 15-20,0-5 0,0 4 0,0 6 99,0 0 15,-5 4 3,5-4 1,-11 4-58,11 1-11,0-5-2,0-1-1,0 1-20,0-5-4,0-6-1,0 1 0,0 0-1,0-10 0,0 0 0,0 0 0,0 0 4,0 0 0,0 0 0,0 0 0,11-10-2,-6-4 0,1-6 0,-1 5 0,1 0-6,5 1 0,0-1-1,-5 0 0,5-4 4,0-6 1,0 10 0,0-4 0,0 4-12,5 0-8,1 5 12,0 5-12,-12 0 8,-5 5-8,11 0 0,-11 0 0,0 0 15,6 10-1,5 10 0,0 0 0,-6-1-14,1 6 0,5-6-9,0 6 9,0-5-108,6-1-15,-6 1-3,5-5-1083</inkml:trace>
          <inkml:trace contextRef="#ctx0" brushRef="#br0" timeOffset="16263.0393">27875-333 1324,'-11'-20'118,"6"10"-94,-6 1-24,5 4 0,-5 5 184,6 0 33,-6-5 7,5 10 0,-5 4-91,-5 6-18,4-5-4,1 5-1,6 4-72,-6 1-14,11 5-4,0-1 0,0 6-20,11-1 0,-6-4 0,6 4 0,1-9 0,-1-1 8,5 1-8,-5-5 0,6-5 0,-1-5 0,1-1 0,5-4 0,0-4-10,-5-1-6,5-5-2,0-5 0,0 5 2,0-4 0,-5-6 0,5 0 0,-6 5-26,7 1-5,-12-6-1,5 0 0,-5 1 30,-5-1 6,5 1 0,-6 4 1,1 5 11,-6 0 16,0 10-4,5-15-1,1 6 42,-6 9 9,0 0 2,0 0 0,0 0-9,0 0-2,0 0 0,5 4 0,6 11-9,-5 0-1,0 5-1,-1-1 0,1 1-22,5 0-4,-6 4 0,1-4-1,5-6-33,5 6-6,-5-5-2,6 0 0,0-1-44,-1-4-9,1-5-1,-6 0-716,0 0-142</inkml:trace>
          <inkml:trace contextRef="#ctx0" brushRef="#br0" timeOffset="16402.0324">28395-672 1728,'0'0'76,"0"0"16,0 0-73,0 0-19,0 0 0,0 0 0,0 0 128,0 10 21,0-10 5,0 14 1,0 1-199,5 0-39,-5 0-8</inkml:trace>
          <inkml:trace contextRef="#ctx0" brushRef="#br0" timeOffset="16831.7855">28583-289 979,'0'10'87,"0"5"-70,0 4-17,0-4 0,0 5 249,0 4 47,5 6 8,-5-1 3,-5 1-182,5 4-36,0-5-7,-6 6-2,1-1-32,-1 1-6,-5-1-2,6-5 0,-1 6-32,-5-11-8,6 1 0,-7 0 0,7-11-49,-1 1-12,1-5-3,-1 0 0,6-10 7,0 0 1,-11 0 0,0-5 0,-5 0-8,16 5 0,0 0-1,-6-20 0,-5 1 40,11-6 8,0 5 1,0-4 1,6-6 35,-1 1 8,6-1 0,0-9 1,11 0 27,0-5 6,-5-6 1,11 1 0,-6 5-6,5 5-1,7 4 0,-7 6 0,1 4-3,-6 6-1,0 4 0,0 5 0,-5 5 4,-6 0 0,5 5 0,1 10 0,-17-10-20,5 10-3,7 5-1,-7-5 0,-5-10 20,6 14 3,-6 1 1,0 5 0,-6-1-13,1-4-3,-1 0 0,0 0 0,-5 4-25,0-4-6,-5 5-1,-1-6 0,1 1-8,-1-5-11,-5 5 3,0-6 0,0 1-40,5-5-8,-5 0-2,0 0-849,0-5-169</inkml:trace>
          <inkml:trace contextRef="#ctx0" brushRef="#br0" timeOffset="17279.1302">29279-756 2343,'0'0'104,"0"0"21,0 0-100,0 0-25,0 0 0,0 0 0,6 10 124,-6 5 20,0 5 4,-6 4 1,1 6-86,-7-1-18,1 6-3,-5 4-1,-1 5-25,1 0-6,-6 0-1,5 1 0,0 9 18,1 0 3,5-5 1,5 0 0,6-5-50,0-5-9,0 1-3,6-6 0,5-4 18,-6-6 3,12-4 1,0-10 0,-1 4 9,1-9-8,5 0 8,0-5-8,0-5 28,6 0 5,-1-4 2,6-6 0,1 5-27,-1-5 0,0-9 0,0-1 0,0 1 0,-5-1 0,-1 5 0,-4-9 0,-1 4 0,-6-4 0,-5-1 0,-5 1 0,-1 9 0,-10 1 0,-1 4 0,-5 0 0,0 5 0,-11 5 0,6 5 0,-7 5 0,7 5 0,-6 0 0,5 10 0,1 4 0,-1 6 0,6-1 0,0 1 0,5-1 0,1 1-46,5-1-14,0-4-4,5-6 0,1 1 52,10-1 12,-4 1 0,4-10 0,1 0 0,-1-5 0,1 0 0,10-5 0,-4 5-54,-1-5-8,11 0-2,-6-5 0,1 0-204,0 0-42,21-15-8,-26 5-2</inkml:trace>
          <inkml:trace contextRef="#ctx0" brushRef="#br0" timeOffset="17505.8071">30368-4 2649,'0'0'58,"-6"10"12,1 4 2,-6 1 4,0 0-61,-6 0-15,0 4 0,1 6 0,-6-1 118,0 6 21,-1-5 4,-4 4 1,-1 5-80,6 1-16,-6-1-4,6 1 0,0-6-32,6 0-12,-6 1 0,11-6 9,-6-9-167,11 0-34,1-5-6,-6-5-2</inkml:trace>
        </inkml:traceGroup>
      </inkml:traceGroup>
    </inkml:traceGroup>
    <inkml:traceGroup>
      <inkml:annotationXML>
        <emma:emma xmlns:emma="http://www.w3.org/2003/04/emma" version="1.0">
          <emma:interpretation id="{77AF4366-CF73-419B-8482-B741888D8ACA}" emma:medium="tactile" emma:mode="ink">
            <msink:context xmlns:msink="http://schemas.microsoft.com/ink/2010/main" type="paragraph" rotatedBoundingBox="970,9884 23471,9862 23472,11313 971,113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54F343-D469-452C-947C-3EA1F0DDEC95}" emma:medium="tactile" emma:mode="ink">
              <msink:context xmlns:msink="http://schemas.microsoft.com/ink/2010/main" type="line" rotatedBoundingBox="970,9884 23471,9862 23472,11313 971,11335"/>
            </emma:interpretation>
          </emma:emma>
        </inkml:annotationXML>
        <inkml:traceGroup>
          <inkml:annotationXML>
            <emma:emma xmlns:emma="http://www.w3.org/2003/04/emma" version="1.0">
              <emma:interpretation id="{A5C99CC1-C383-4838-8F2F-2D84DC392605}" emma:medium="tactile" emma:mode="ink">
                <msink:context xmlns:msink="http://schemas.microsoft.com/ink/2010/main" type="inkWord" rotatedBoundingBox="970,10429 2677,10427 2678,10962 971,10964"/>
              </emma:interpretation>
              <emma:one-of disjunction-type="recognition" id="oneOf11">
                <emma:interpretation id="interp55" emma:lang="en-AU" emma:confidence="0">
                  <emma:literal>some</emma:literal>
                </emma:interpretation>
                <emma:interpretation id="interp56" emma:lang="en-AU" emma:confidence="0">
                  <emma:literal>Some</emma:literal>
                </emma:interpretation>
                <emma:interpretation id="interp57" emma:lang="en-AU" emma:confidence="0">
                  <emma:literal>Come</emma:literal>
                </emma:interpretation>
                <emma:interpretation id="interp58" emma:lang="en-AU" emma:confidence="0">
                  <emma:literal>come</emma:literal>
                </emma:interpretation>
                <emma:interpretation id="interp59" emma:lang="en-AU" emma:confidence="0">
                  <emma:literal>Home</emma:literal>
                </emma:interpretation>
              </emma:one-of>
            </emma:emma>
          </inkml:annotationXML>
          <inkml:trace contextRef="#ctx0" brushRef="#br0" timeOffset="23769.5031">185 1406 2113,'0'0'93,"-6"0"20,-5 0-90,0-5-23,0-5 0,0 5 0,0 5 62,-5 0 8,5 0 2,-6 5 0,-5 0-52,5 5-9,6-5-3,-5 9 0,10 6-8,-5 0 0,6-6 0,5 6-11,0-20 11,0 20-8,5-6 8,1 6-8,5-5 16,0-1 4,0-4 1,0 5 0,5-5-13,1 0 0,0 0-9,-1-1 9,6 1 0,-5 5 0,-1-5 0,-5 0 0,6-6 0,-11 6 0,-6-10 8,0 0-8,11 10 55,-11-10 7,5 10 2,-5-10 0,-5 15-64,-1-5 0,1 4-16,-1 1 3,-5-5 13,0 0 12,-6-1-3,6-4 0,0 0-9,0 0 0,-5 0 0,10 0 0,6-5-27,0 0-7,-11-5-2,5 0 0,6 5-59,0-10-12,0 1-2,6-1-568,5 0-114</inkml:trace>
          <inkml:trace contextRef="#ctx0" brushRef="#br0" timeOffset="24039.3334">400 1553 345,'0'0'31,"0"0"-31,0 0 0,0 0 0,0 0 343,0 0 62,0 0 13,-5 20 2,-1-6-230,1 1-46,-6 5-10,5 4-2,6-4-60,-5 0-13,-1 4-3,6 1 0,6-1-20,-1 1-5,1-1-1,5-4 0,5 0-11,-5-6-3,6 1 0,0 0 0,-6-5-24,0 0-6,0-5-1,5-1 0,-5-8 37,6-6 7,0 0 2,-1-5 0,1 0-17,-6-4-3,0-1-1,-6-4 0,-5-1 3,0 0 1,0 11 0,-5-11 0,-1 1 0,-5 4 0,-5-5 0,-1 6 0,6 4-14,-6 0 0,1 5-9,-1-4 9,1 4 0,-1 5 0,6-5 0,-5 10 0,-1 0-164,0 5-26,12 5-6,-6 0-539,11-10-108</inkml:trace>
          <inkml:trace contextRef="#ctx0" brushRef="#br0" timeOffset="24705.0581">749 1538 1094,'0'0'97,"0"0"-77,0 10-20,5 0 0,-5 0 196,6 0 35,-6-1 7,5 6 2,-5 0-60,6 5-11,-6-1-2,5-4-1,1 5-96,-6-6-19,5 6-4,1-5-1,-1 4-27,-5-4-6,6 5-1,-1-6 0,1-4-4,-6-10 0,0 0-8,0 0 12,0 0 11,0 0 1,0 0 1,0 0 0,11-10-57,-6-4-11,7-1-2,-7-10-1,6 6 24,0-6 5,-5 1 1,-1-6 0,6 6 16,0-6-8,0 1 8,-5 4 0,5 1 0,-6 4 0,7 5 0,-1 0 0,-6 6 0,-5 9 0,0 0 0,0 0 0,0 0 14,11 0 6,-11 0 2,11 9 0,0 1 16,0 5 3,-5 0 1,5-1 0,-6 1-42,6 5-14,-5 4 0,5-4 0,-5-5 14,-1 4 0,6 1 0,-5-5 0,-1 0 0,6-1 0,-5-9 0,5 5 0,0-5 0,-11-5 0,0 0 0,0 0 0,0 0 0,11 0-9,5-5 9,-4 0-12,-1-5 12,0 0 0,0 1 0,-6-1 0,1 0 0,-1 0 0,1 0 0,-1-4 0,1-1 0,5 0 0,-6 0 0,6 6-8,1 4 8,-12 5 0,0 0 8,0 0-8,0 0 0,0 0-8,0 0 0,11 14 0,0 1 8,5 0 0,-5 5-9,6-6 9,-6 6-12,5 0 3,1-6 0,0 1 0,-1 5-3,1-6 0,5 1 0,0-5 0,-5-5 12,-1 0-13,6 0 5,0 0 8,-5-5-9,0 0 9,-1 0 0,-5-5 0,6 0 0,-6-5 0,0 0 0,0-5 0,-6 1 0,6-6 11,-5 0-3,0 1-8,-6-1 14,0 5-4,5-9-1,-10 4 0,-1 5 3,0-9 0,1 4 0,-6 1 0,5 9-12,-5 5 0,0 0 0,0 5 8,0 0-8,0 5-12,-5 5 2,4 9 1,7 1-3,-1 9 0,1-4 0,5 4 0,0 1 12,0-1 0,5 1 0,6-1-8,-5-4 8,5-1 0,6 1 0,-1 0 8,6-6-8,0-4-15,6-5 4</inkml:trace>
        </inkml:traceGroup>
        <inkml:traceGroup>
          <inkml:annotationXML>
            <emma:emma xmlns:emma="http://www.w3.org/2003/04/emma" version="1.0">
              <emma:interpretation id="{02E25CB3-0AED-4C26-B458-AD6718AC1549}" emma:medium="tactile" emma:mode="ink">
                <msink:context xmlns:msink="http://schemas.microsoft.com/ink/2010/main" type="inkWord" rotatedBoundingBox="3191,10317 5202,10315 5203,11306 3192,11308"/>
              </emma:interpretation>
              <emma:one-of disjunction-type="recognition" id="oneOf12">
                <emma:interpretation id="interp60" emma:lang="en-AU" emma:confidence="0">
                  <emma:literal>pairs</emma:literal>
                </emma:interpretation>
                <emma:interpretation id="interp61" emma:lang="en-AU" emma:confidence="0">
                  <emma:literal>pains</emma:literal>
                </emma:interpretation>
                <emma:interpretation id="interp62" emma:lang="en-AU" emma:confidence="0">
                  <emma:literal>pars</emma:literal>
                </emma:interpretation>
                <emma:interpretation id="interp63" emma:lang="en-AU" emma:confidence="0">
                  <emma:literal>pair</emma:literal>
                </emma:interpretation>
                <emma:interpretation id="interp64" emma:lang="en-AU" emma:confidence="0">
                  <emma:literal>pans</emma:literal>
                </emma:interpretation>
              </emma:one-of>
            </emma:emma>
          </inkml:annotationXML>
          <inkml:trace contextRef="#ctx0" brushRef="#br0" timeOffset="25543.5306">2335 1612 633,'-17'-5'56,"6"0"-44,-6-5-12,1 0 0,-6 1 348,11-1 68,0 5 14,5-5 2,-5 5-261,11 5-53,0 0-10,0 0-3,5 15-57,1 5-12,0-1-3,-1 11 0,17 9-17,-5 0-4,-1 10-1,1 1 0,-1 4-11,1 0 8,0 0-8,-6 0 8,5-10-8,-5 0 0,6-10 0,-6 1 0,0-11 0,-5-4 0,5 0 0,-11-6-11,5-4-4,-5-10-1,0 0 0,0 0 0,-5-5 0,-1-9-1,1-6 0,-7-5 0,7 1 6,-6-6 2,0 1 0,0-1 0,0 1 9,0-5 0,5-1 0,-5 1 0,0-1 0,6 6 0,5-1 0,0 6-8,5-6 8,1 6 0,-1 9 0,6 0 0,0-4 0,6 4 0,-6 5 0,11 5 0,-5 5 12,5-5-3,0 5 0,-6 5 0,12-5 1,-11 10 0,-1-5 0,-5 5 0,6-5 5,-6 0 1,-11-5 0,5 10 0,1 4-25,-6 1-5,0 0-1,0-1 0,-6 1 41,-5-5 8,6 5 2,-6-1 0,0-9-36,-6 5 0,-5-5 0,0 0 0,5 0-24,-5 0 2,0 0 0,0 0 0,5-5-41,1-5-8,-1 5-1,6 0-680,0-5-136</inkml:trace>
          <inkml:trace contextRef="#ctx0" brushRef="#br0" timeOffset="25628.6581">2987 1602 1612,'0'0'144,"0"0"-116,0 10-28,-11-5 0,-1 0 159,1-5 25,0 5 6,-5 0 1,-1 0-75,1-1-16,-1 6-2,-5 0-1,5 0-45,1 10-8,-1-6-3,1 11 0,5-5-29,5 4-12,-5 1 8,5 4-8,6-9 0,0 4 0,0-4-9,6 0 9,0-6-9,-1 1 9,6-5 0,0 0-9,6-10-22,-6 0-4,0 0-1,5-10 0,-5 5 36,6-5 20,-6-5-2,6-4-1,-1 4-17,-5-5 0,0 6 0,0-11 0,-5 5-10,-1-4-6,-5 4 0,0 1-1,0-1 17,0 0 0,6 6 0,-6-1 0,0 15 48,0 0 12,0 0 4,0 0 0,0 0-52,11-5-12,-11 5 0,17 0 0,-1 10 0,1 4 0,-6 1 0,5 5 0,7 4 0,-1-4 0,-6 5 0,6-1 0,-5 1 11,5-6-1,-5 1 0,5-5 0,-6-5-67,1 4-14,-1-9-2,1 0-747,-6-5-148</inkml:trace>
          <inkml:trace contextRef="#ctx0" brushRef="#br0" timeOffset="25800.9079">3379 1450 1792,'0'0'80,"0"0"16,0 15-77,5 4-19,1 6 0,0-6 0,-1 1 123,6 5 21,-5-1 4,5-4 0,-6 4-72,6 1-14,0-5-3,0-1-1,-5-4-58,5 0 0,0 0 0,0-6-753,0-4-143</inkml:trace>
          <inkml:trace contextRef="#ctx0" brushRef="#br0" timeOffset="26370.8433">3589 1568 748,'11'10'67,"-6"-1"-54,1 1-13,5 5 0,0-5 268,0 5 52,0-6 9,-5 6 3,-1-5-148,1 0-30,5 0-6,-11-10 0,5 9-66,-5-9-13,0 0-2,0 0-1,0 0-26,0 0-4,0 0-2,0 0 0,0 0-13,6-14-2,-6-11-1,5 5 0,-5 6-10,0-1-8,6-5 12,-6 1-12,5-1 8,-5 0-8,6 1 0,5 4 0,-5 5 0,5-5 0,0 6 0,5-1 0,1 5-10,-12-5 1,-5 10 0,0 0 0,22 0 9,-5 0 0,0 0 0,-1 0 0,12 0-43,-6 0-3,0-5-1,0 5 0,0-5 11,0 5 3,0-10 0,-5 5 0,0-9 8,-1 4 1,1 0 1,-1 0 0,1 0 12,-6-4 3,0 9 0,-5-5 0,5 5 8,-11 5 14,0 0-3,0-15-1,5 6 32,-5 9 6,0 0 2,-5-10 0,5 10-12,-11-10-2,5 0-1,-5 10 0,0 0-18,-6 0-3,1 10-1,5-5 0,-6 0-13,6 5 0,0-1 0,6 6 0,-1 0 0,0 4-12,1 1 12,5-5-13,5 4 5,1 1 8,-6 0-13,11-5 5,0 4 8,0-4 0,0 0-9,6-1 9,-6 1 0,5 0 0,-5 4-9,6-4 9,-6-5 0,0 5 0,0-5 0,0 4 0,0 1 0,-5-5 0,5 0 8,-6 4-8,-5 1 22,0-5-2,0-10 0,0 15 0,0-15 3,-5 10 0,-12-1 0,6 1 0,-5 0-14,-1 0-9,1-5 12,-1 0-12,-5 0-19,0-5-10,0 0-3,-6-5-835,0-5-167</inkml:trace>
        </inkml:traceGroup>
        <inkml:traceGroup>
          <inkml:annotationXML>
            <emma:emma xmlns:emma="http://www.w3.org/2003/04/emma" version="1.0">
              <emma:interpretation id="{4FA8E102-8033-46BD-ABB6-F4101DFB7334}" emma:medium="tactile" emma:mode="ink">
                <msink:context xmlns:msink="http://schemas.microsoft.com/ink/2010/main" type="inkWord" rotatedBoundingBox="6087,9879 6965,9878 6966,10895 6088,10896"/>
              </emma:interpretation>
              <emma:one-of disjunction-type="recognition" id="oneOf13">
                <emma:interpretation id="interp65" emma:lang="en-AU" emma:confidence="0">
                  <emma:literal>of</emma:literal>
                </emma:interpretation>
                <emma:interpretation id="interp66" emma:lang="en-AU" emma:confidence="0">
                  <emma:literal>of,</emma:literal>
                </emma:interpretation>
                <emma:interpretation id="interp67" emma:lang="en-AU" emma:confidence="0">
                  <emma:literal>of.</emma:literal>
                </emma:interpretation>
                <emma:interpretation id="interp68" emma:lang="en-AU" emma:confidence="0">
                  <emma:literal>Of</emma:literal>
                </emma:interpretation>
                <emma:interpretation id="interp69" emma:lang="en-AU" emma:confidence="0">
                  <emma:literal>If</emma:literal>
                </emma:interpretation>
              </emma:one-of>
            </emma:emma>
          </inkml:annotationXML>
          <inkml:trace contextRef="#ctx0" brushRef="#br0" timeOffset="27083.2152">5186 1263 2422,'0'0'108,"0"0"21,0 0-103,-6-5-26,1 0 0,5 5 0,-11-5 90,5 1 13,-5 4 2,11 0 1,0 0-51,-5 0-11,-6 0-1,5 9-1,-5 1-27,11 10-6,-5 0-1,5 4 0,0 6-8,5-1-11,6 0 3,0 1 0,0-1-12,-5-9-1,10 0-1,-5-10 0,6 4-6,0-4 0,-1 0-1,-5-5 0,6 5 4,-1-10 1,1 0 0,-6 0 0,-6-10-12,1-5-3,-6 5 0,0-4 0,-6-6-50,1 5-11,-1-9-1,-5 4-1,0 5-70,-5-4-13,-1-1-3,6 5-1,0 0 63,6 1 13,-7 4 2,7 0 1,5-5 127,-6 10 26,6 5 5,0 0 0,0 0 37,11-4 7,6 4 2,0 4 0,-1-4 2,6 5 0,6-5 0,0 5 0,-1-5-27,6 0-5,1 0 0,-1-5-1,-11 0 29,0 1 7,6-6 1,-1-5 0,1-5-37,-1 6-7,-10-1-2,0 0 0,-1 0-22,1 1-4,-12-1 0,1-5-1,-1 1-10,1-1-1,-12 5-1,6 0 0,-5 1-7,-6-1-8,5 0 11,-10-4-11,-1-1 0,0 0 0,1 1 0,-1 4 0,1-5 0,5 6-9,5-1-1,1-5 0,-6 5 22,-6 6 4,11-1 0,-5 5 1,11 5 3,0 0 0,0 0 0,0 10 0,-5 4-7,5 11-1,0 4 0,5 6 0,6 4-12,1 5 8,15 10-8,-5 10 0,0 5 0,6 5 0,0-1 0,5 11 0,-6-10 0,7-11-15,-12 1 5,11 0 1,-6-10-137,-4-10-27,-1-4-6</inkml:trace>
          <inkml:trace contextRef="#ctx0" brushRef="#br0" timeOffset="27226.2286">5766 1573 633,'0'0'56,"0"0"-44,0 0-12,0 0 0,0 0 374,11 0 73,6-5 14,10 0 3,-4 0-334,4-5-67,6 0-14,6-9-760,5 4-152</inkml:trace>
        </inkml:traceGroup>
        <inkml:traceGroup>
          <inkml:annotationXML>
            <emma:emma xmlns:emma="http://www.w3.org/2003/04/emma" version="1.0">
              <emma:interpretation id="{FFDBF431-3EC1-450D-A736-D3555374453D}" emma:medium="tactile" emma:mode="ink">
                <msink:context xmlns:msink="http://schemas.microsoft.com/ink/2010/main" type="inkWord" rotatedBoundingBox="7684,10075 10496,10072 10497,11067 7685,11070"/>
              </emma:interpretation>
              <emma:one-of disjunction-type="recognition" id="oneOf14">
                <emma:interpretation id="interp70" emma:lang="en-AU" emma:confidence="0">
                  <emma:literal>teams</emma:literal>
                </emma:interpretation>
                <emma:interpretation id="interp71" emma:lang="en-AU" emma:confidence="0">
                  <emma:literal>team'</emma:literal>
                </emma:interpretation>
                <emma:interpretation id="interp72" emma:lang="en-AU" emma:confidence="0">
                  <emma:literal>team,</emma:literal>
                </emma:interpretation>
                <emma:interpretation id="interp73" emma:lang="en-AU" emma:confidence="0">
                  <emma:literal>team.</emma:literal>
                </emma:interpretation>
                <emma:interpretation id="interp74" emma:lang="en-AU" emma:confidence="0">
                  <emma:literal>team"</emma:literal>
                </emma:interpretation>
              </emma:one-of>
            </emma:emma>
          </inkml:annotationXML>
          <inkml:trace contextRef="#ctx0" brushRef="#br0" timeOffset="27528.3977">6706 1666 1152,'5'29'102,"-5"-29"-82,0 0-20,0 0 0,11-4 231,0-1 41,6 5 9,10-5 2,-5 0-151,6 0-31,0-5-5,-1 5-2,7-5-50,-1 10-9,-6-5-3,6 1 0,-5-6-32,5 5 0,-5 0 0,0 0 0,-6-5-172,-6-5-29</inkml:trace>
          <inkml:trace contextRef="#ctx0" brushRef="#br0" timeOffset="28135.763">6949 1032 2206,'0'0'98,"-6"10"20,1-5-94,5-5-24,0 10 0,0 5 0,-6-1 84,12 1 12,-1 10 2,1-1 1,5 11-63,0 4-12,0-5-2,0 15-1,5 1-5,1-1-2,5 5 0,0 0 0,0-5-14,0 5 9,6-10-9,-6-5 8,0 1-18,-5-6-4,5 0-1,0-9 0,0-5 5,0-1 1,0-4 0,6-5 0,-6-5-2,0-5 0,0 0 0,-5 0 0,0-10 11,-1 0 0,6 0 0,-5 0 0,-1-14 14,-5 4 5,0-4 1,-5-1 0,5 6 0,-11-6 0,6 5 0,-6-4 0,0-1 2,-6 10 1,6-4 0,-11-1 0,-6 5-5,6 1-1,0 4 0,6 0 0,-12 10-9,6 5-8,0 0 12,0 5-12,0 4 0,5 1 0,6 5 0,0 4 0,6 6 0,0-6 0,-1 6-8,12-6 8,-1 1-9,6 0 9,0 4-8,0-4 8,1-6-13,-1 1 2,5-5 1,1 4 0,0-9-127,-1-5-26,6 0-5</inkml:trace>
          <inkml:trace contextRef="#ctx0" brushRef="#br0" timeOffset="28291.6651">8048 1637 806,'-22'-15'36,"22"15"7,0 0-35,-11 0-8,0-10 0,-5 10 0,-7-5 356,1 5 70,0 0 14,0 0 2,11 0-284,-11 5-57,5 0-11,-5 5-2,11 0-41,0 4-8,0 1-2,6 0 0,-1 9-21,6-4-5,0 5-1,0-1 0,6 1-10,-1-6 0,6 1-10,0 0 10,0-1 0,0-4-9,0 0 9,0-1 0,1-9 0,-1 0 0,-11-5 9,16 0-9,-5 0 0,0-5 0,0-9 0,0 4 0,-5 0 0,-1-5 0,6-4 0,-5-1 0,-6 5 0,6-9 0,-1-1 0,-5 5 0,6-4 34,-1-1 0,1 6 0,-1-1 0,-5 0-15,0 1-3,6 4-1,-6 5 0,0 10 0,0 0 0,0 0 0,0 0 0,0 0-15,0 0 0,16 10 0,1 5 0,-1 4 0,1 1 0,0 0 0,5 4 0,0 1-119,-6-6-26,6-4-6,1 5-679,-7-5-136</inkml:trace>
          <inkml:trace contextRef="#ctx0" brushRef="#br0" timeOffset="28816.8532">8347 1666 1036,'-6'-10'92,"1"0"-73,-1 5-19,6 5 0,0 0 254,0 0 47,0 0 10,0 0 1,0 0-169,11 10-35,-11 5-6,6 5-2,5-1-52,-6-4-12,1 5-1,5 4-1,0-4-22,-6 4-4,1 1 0,0-5-8,5-1 10,-6-4-10,-5 5 8,6-6-8,-6-14 8,0 0-8,0 0 0,0 0 8,0 0 3,0 0 0,0 0 0,0 0 0,11-9 3,-6-6 1,1 5 0,-1-10 0,-5 6 7,6-6 2,-1 0 0,1-4 0,-1-6 2,1 1 1,-1 4 0,6-4 0,-11 4-11,12 6-1,-7-1-1,6 10 0,-5 0-3,-6 10-1,0 0 0,11 5 0,0 5-10,0 0 10,-6 5-10,6-1 10,0 6-10,6 5 0,-6-6 0,0 6 0,0-1 0,0 6-11,6-6 3,-1 1 0,-5-5-4,0 4 0,1-4 0,-1-1 0,0-4 12,5 0 0,-10-5 0,5 0 0,0-6 0,-11-4 0,0 0 0,0 0 0,11-9 0,0 4 0,-6-10 0,1 0 0,0-4 0,-1 4 16,6-5-4,-5 1-1,-1-6 1,6 5 1,-5-4 0,-1 4 0,-5 5-13,6 1 11,-1-1-11,6 5 10,0 5 3,-11 5 1,0 0 0,0 0 0,0 0-4,11 10-1,1 5 0,4 0 0,1 4-25,-6 1-6,0-1-1,5 1 0,6 5 23,-5-1 0,-6-4 0,6 0 0,-1-1-18,1 1 1,-1-1 0,1 1 0,-6-5-48,0-5-10,6-5-1,-6-5-781,-11 0-156</inkml:trace>
          <inkml:trace contextRef="#ctx0" brushRef="#br0" timeOffset="29122.1628">9402 1563 1324,'0'0'118,"0"0"-94,0 0-24,0 0 0,0 0 333,-11-5 63,0 0 12,0 5 2,11 0-245,-11 0-49,-6 0-9,6 5-3,0 0-65,0 5-14,0 4-2,6-4-1,5-10-22,0 15-10,0 0 1,0 4 0,5-4-21,1 5-4,-1-6-1,6 1 0,6 0-5,-12 0 0,6-5-1,1-1 0,-1-4 20,0 0 4,5 5 1,-5-10 0,0 5 16,0 0 9,6-5-1,-6 5 0,0-10 21,6 5 4,-6-5 1,0 5 0,-6-5 6,-5 5 2,0 0 0,0 0 0,0 0-14,0 0-2,0 0-1,0 0 0,0 0-7,0 0-2,-5 10 0,-12-5 0,12 5-16,-12-6-16,6 1 4,0 0 0,-6-5-124,1 5-24,-1 0-4</inkml:trace>
        </inkml:traceGroup>
        <inkml:traceGroup>
          <inkml:annotationXML>
            <emma:emma xmlns:emma="http://www.w3.org/2003/04/emma" version="1.0">
              <emma:interpretation id="{CE8998E4-BE0F-485C-A07A-A58FF99D2A2F}" emma:medium="tactile" emma:mode="ink">
                <msink:context xmlns:msink="http://schemas.microsoft.com/ink/2010/main" type="inkWord" rotatedBoundingBox="11463,10170 12872,10168 12873,11070 11464,11072"/>
              </emma:interpretation>
              <emma:one-of disjunction-type="recognition" id="oneOf15">
                <emma:interpretation id="interp75" emma:lang="en-AU" emma:confidence="0">
                  <emma:literal>will</emma:literal>
                </emma:interpretation>
                <emma:interpretation id="interp76" emma:lang="en-AU" emma:confidence="0">
                  <emma:literal>mill</emma:literal>
                </emma:interpretation>
                <emma:interpretation id="interp77" emma:lang="en-AU" emma:confidence="0">
                  <emma:literal>ill</emma:literal>
                </emma:interpretation>
                <emma:interpretation id="interp78" emma:lang="en-AU" emma:confidence="0">
                  <emma:literal>till</emma:literal>
                </emma:interpretation>
                <emma:interpretation id="interp79" emma:lang="en-AU" emma:confidence="0">
                  <emma:literal>Mill</emma:literal>
                </emma:interpretation>
              </emma:one-of>
            </emma:emma>
          </inkml:annotationXML>
          <inkml:trace contextRef="#ctx0" brushRef="#br0" timeOffset="29835.4284">10485 1853 1911,'0'0'84,"0"0"19,0 0-83,0 0-20,0 0 0,0 0 0,0 0 168,0 0 30,0 0 6,0 0 0,0 0-118,0 0-24,0 0-5,0 0-1,0 0-13,6 9-3,5 6-1,-6 0 0,6 0-28,-5 4-11,5 1 8,0-5-8,-5 4 0,5-4 0,-6-5 0,1 0 0,-6-10 0,0 0-11,0 0 3,11 10 0,0-6-3,-11-4 0,5-4 0,6-1 0,0-10 11,6 0-12,-11-4 12,10-6-12,-5 0 12,0-9-10,0 5 10,0-6-10,-5 6 10,5 4 0,-6 1 0,6-1 0,-5 5 0,0 6 0,-6-1 0,5 5-8,-5 10 8,0 0 0,0 0 0,0 0 0,0 0 0,0 0 0,17 5 0,-6 5 0,0 9 0,0-4 0,0 0 0,0 0 0,-6-1 0,6 1 0,6 0 0,-6 0 0,0-1 0,-5-4 0,5-5 0,-11-5 0,16 10 0,-16-10 0,0 0 0,11 10 0,-11-10 0,0 0 0,11-10 0,0 5 0,-5 0 0,5-5 0,0-4 0,-5-1 0,5 0 0,-6 0 0,1 1 0,-1-1 0,-5 5 0,6-5 0,-1 10 0,6 0 0,-5 1 0,-6 4 0,0 0 0,11 4 0,0 6 0,6 5 0,-6-5 0,0 10 0,0-1 0,5 1 0,-5-5 0,6 4 0,-6-4-8,6 5 8,-6-6-8,0 1 8,5-5-38,-5 5-2,0-10-1,-5 4 0,-6-9-188,0 0-38</inkml:trace>
          <inkml:trace contextRef="#ctx0" brushRef="#br0" timeOffset="30055.2859">11021 1199 1555,'0'0'138,"0"0"-110,0 0-28,0 0 0,0 0 142,0 0 23,0 0 5,0 15 1,0-15-97,6 10-19,-1 0-4,1 4-1,-1-4-84,6 5-17,1-5-3,-1-5-936</inkml:trace>
          <inkml:trace contextRef="#ctx0" brushRef="#br0" timeOffset="30182.6286">11303 1160 2250,'0'0'100,"0"0"20,0 0-96,0 0-24,0 0 0,11 15 0,-5-5 118,5 9 19,5 1 4,-5 4 1,6 6-64,-6 4-13,11 6-2,-5 9-1,-6 5-38,0 0-7,0 0-1,5 0-1,1-10-15,0 0-12,-1-4 3,1-1 0,-1-10-142,1-4-28,-1-1-5</inkml:trace>
          <inkml:trace contextRef="#ctx0" brushRef="#br0" timeOffset="30350.2237">11679 1126 2358,'0'0'104,"0"0"22,0 0-101,5 14-25,1 6 0,-1 0 0,7 9 116,-1 1 19,0 9 3,5 5 1,1 5-75,5 10-16,0-5-2,0 10-1,-5-5-133,5 0-26,5 0-6</inkml:trace>
        </inkml:traceGroup>
        <inkml:traceGroup>
          <inkml:annotationXML>
            <emma:emma xmlns:emma="http://www.w3.org/2003/04/emma" version="1.0">
              <emma:interpretation id="{8D85253C-7861-4F92-A4E2-9E0EA5EDC6AB}" emma:medium="tactile" emma:mode="ink">
                <msink:context xmlns:msink="http://schemas.microsoft.com/ink/2010/main" type="inkWord" rotatedBoundingBox="13331,10134 14861,10132 14863,11321 13332,11323"/>
              </emma:interpretation>
              <emma:one-of disjunction-type="recognition" id="oneOf16">
                <emma:interpretation id="interp80" emma:lang="en-AU" emma:confidence="0">
                  <emma:literal>play</emma:literal>
                </emma:interpretation>
                <emma:interpretation id="interp81" emma:lang="en-AU" emma:confidence="0">
                  <emma:literal>pay</emma:literal>
                </emma:interpretation>
                <emma:interpretation id="interp82" emma:lang="en-AU" emma:confidence="0">
                  <emma:literal>pray</emma:literal>
                </emma:interpretation>
                <emma:interpretation id="interp83" emma:lang="en-AU" emma:confidence="0">
                  <emma:literal>plays</emma:literal>
                </emma:interpretation>
                <emma:interpretation id="interp84" emma:lang="en-AU" emma:confidence="0">
                  <emma:literal>playa</emma:literal>
                </emma:interpretation>
              </emma:one-of>
            </emma:emma>
          </inkml:annotationXML>
          <inkml:trace contextRef="#ctx0" brushRef="#br0" timeOffset="30846.3207">12353 1828 1785,'0'15'159,"0"-15"-127,0 0-32,6 19 0,-1-4 107,1 0 15,-1 10 3,12-1 1,-6 10-34,5 1-8,1-1 0,-6 6-1,6-6-56,-12-5-11,6 1-3,-5 4 0,5-4-13,-6-6 9,1-9-9,-6-15 8,0 0-8,0 0 0,0 0-12,0 0 12,-6 0-16,1-5 4,-6 0 0,5-10 1,-10-4-17,5-1-4,-1-4-1,1-1 0,0-9 48,0-6 9,0 6 3,6-5 0,-6-1-7,5 1 0,1-5-1,5 0 0,5 4 13,-5 1 4,11 0 0,-5 4 0,5 6-11,5-1-1,-5 6-1,6 4 0,0 10-5,5 1-1,-6 4 0,1 5 0,-1 0-3,1 9-1,0-4 0,-1 5 0,-5 0 5,-5 5 1,-1-5 0,1 4 0,-1 6-2,-5 0 0,0-1 0,-5 1 0,-1 0-6,1-6-2,-6 6 0,0-5 0,-6-5-9,6-1 0,-6 6 0,1-10 0,-1 0-26,1 0-1,-1-5 0,6 5 0,-6-10-32,1 0-6,-1-5-2,6-5 0,6 6-132,-1-11-26,-5 0-6</inkml:trace>
          <inkml:trace contextRef="#ctx0" brushRef="#br0" timeOffset="31012.8764">12541 1091 921,'0'0'82,"5"0"-66,-5 0-16,12 0 0,-7 0 284,6 5 54,0 0 10,0 5 3,0 5-179,0-1-35,0 6-7,0 14-2,0 6-49,6 9-11,-6 0-1,6 5-1,-6 0-42,5 0-8,-5 0-1,6 5-1,0-10-28,-6 0-6,5-4 0,1-1-837,-1-5-167</inkml:trace>
          <inkml:trace contextRef="#ctx0" brushRef="#br0" timeOffset="31332.3831">13121 1524 1555,'0'0'138,"-11"0"-110,-5 0-28,5-5 0,-6 0 229,6 5 41,0-5 8,0 0 2,5 5-140,6 0-28,-11 10-6,6 4-1,-6 6-69,5 5-15,1-1-2,5 1-1,0 4-18,5 1 0,-5-6-11,6 6 11,-1-6-16,1 1 3,-1-5 1,1-1 0,-1-4 4,1 0 8,-1-6-13,-5-9 5,0 0 8,0 0-12,11 0 12,0 0-12,0-9-5,1-1-2,-7-5 0,6 0 0,0 1 19,0-6 0,0 0 0,0 1 0,-5-6 0,5 1 0,0-1 0,0 5 0,0 1 0,-5 4 0,-1 0 0,-5 15 0,0 0 28,0 0 2,0 0 1,11 15 0,6-5-31,-6 9 8,0 1-8,0 5 0,0-1-130,5 6-29,1-6-5,-6-4-980</inkml:trace>
          <inkml:trace contextRef="#ctx0" brushRef="#br0" timeOffset="31659.9663">13480 1470 576,'0'0'25,"0"0"6,0 0-31,0 0 0,0 0 0,0 0 0,0 9 410,0 6 76,0 5 15,6-1 3,-6 1-353,11 0-71,-11-1-15,11 6-2,-5-1-46,-1-4-9,6 0-8,-5-1 12,-1 1-12,6-10 0,0 5 0,-11-15 0,0 0 0,0 0 0,11 0 0,-11 0 8,0 0 1,17-5 0,-6-5 0,6-5 0,-6 0 8,0 1 2,-6-1 0,6-5 0,0 6-7,-5-1 0,-1-5-1,1 0 0,-6 1 5,5 4 2,1 5 0,-6 10 0,0 0 6,0 0 0,0 0 1,0 0 0,11 10-1,-6 10 0,7 4 0,-1 6 0,0 9-8,0 5-1,0 5-1,5 1 0,6 8-14,-5 1-10,-6 5 2,6 10 0,-1-15-185,1 5-37</inkml:trace>
        </inkml:traceGroup>
        <inkml:traceGroup>
          <inkml:annotationXML>
            <emma:emma xmlns:emma="http://www.w3.org/2003/04/emma" version="1.0">
              <emma:interpretation id="{E9AA1F8B-8AE3-4C35-B764-2EAC16647C11}" emma:medium="tactile" emma:mode="ink">
                <msink:context xmlns:msink="http://schemas.microsoft.com/ink/2010/main" type="inkWord" rotatedBoundingBox="15503,10165 17321,10163 17322,10899 15504,10901"/>
              </emma:interpretation>
              <emma:one-of disjunction-type="recognition" id="oneOf17">
                <emma:interpretation id="interp85" emma:lang="en-AU" emma:confidence="0">
                  <emma:literal>each</emma:literal>
                </emma:interpretation>
                <emma:interpretation id="interp86" emma:lang="en-AU" emma:confidence="0">
                  <emma:literal>euch</emma:literal>
                </emma:interpretation>
                <emma:interpretation id="interp87" emma:lang="en-AU" emma:confidence="0">
                  <emma:literal>ench</emma:literal>
                </emma:interpretation>
                <emma:interpretation id="interp88" emma:lang="en-AU" emma:confidence="0">
                  <emma:literal>arch</emma:literal>
                </emma:interpretation>
                <emma:interpretation id="interp89" emma:lang="en-AU" emma:confidence="0">
                  <emma:literal>luch</emma:literal>
                </emma:interpretation>
              </emma:one-of>
            </emma:emma>
          </inkml:annotationXML>
          <inkml:trace contextRef="#ctx0" brushRef="#br0" timeOffset="32203.9211">14525 1779 2048,'0'0'91,"0"0"18,0 0-87,0 0-22,0 0 0,0 0 0,0 0 102,0 0 16,16 5 3,-5 0 1,-11-5-69,17-5-13,0 0-4,-1-5 0,6-5-4,-5 1 0,-12-6-1,6 5 0,6-4-5,-6-1-1,-11-5 0,6 6 0,5 4-17,-11 0-8,-6 1 8,-5-1-8,6 0 0,-7 5 0,7-4 0,-12 4 0,-5 5-8,6 0-8,10 5 0,-5 0-1,0 0 8,0 5 9,0 0-13,5 9 5,6-4 8,-5 10-10,5-5 10,-6 9-10,17-9 10,-5 10-13,-6-11 5,5 6 8,7 4-11,-1 1 11,0-10-8,0 4 8,-11 1-33,16 0-2,6-6 0,-5-4 0,-6 0-141,6-5-29</inkml:trace>
          <inkml:trace contextRef="#ctx0" brushRef="#br0" timeOffset="32551.7666">15072 1548 1555,'0'0'138,"0"0"-110,0 0-28,0 0 0,0 0 174,0 0 30,0 0 5,0 0 2,0 0-84,-6 10-17,-5 5-3,0-1-1,6 6-62,-1-5-13,12 9-3,-6-4 0,-6 5-28,6-6 0,6 1 0,-1 4 0,-5-9 0,11 5 0,0-5 0,6 4 0,-6-4-9,-11-15 9,0 0-13,5 10 5,18-5-16,-12 0-2,-11-5-1,0 0 0,0 0-1,5-10 0,6 0 0,-11 0 0,0-5 16,0-4 2,6 4 1,-1-5 0,-10 1 9,-1-1-12,17-5 12,0 6-12,-5-6 12,5 11 0,-11-6 0,5 0-8,6 5 23,-5 1 5,-6 14 0,0 0 1,11 0 11,-11 0 3,0 0 0,0 0 0,6 14-15,-1 1-2,6 10-1,0-6 0,-5 1-8,5 0-1,5-6-8,-5 11 12,-5-10-25,-1 4-6,12-4-1,0 5 0,-1-10-51,1-1-10,-12-4-3,17 5-671,6-5-134</inkml:trace>
          <inkml:trace contextRef="#ctx0" brushRef="#br0" timeOffset="32742.2435">15635 1489 633,'0'0'56,"-5"-10"-44,-6 1-12,0 4 0,22-5 340,-11 10 65,-17-10 14,1 5 2,-1 0-227,1 5-46,5 5-8,5 0-3,-5 10-68,11-1-13,0 6-4,-6 5 0,1 4-16,5-4-3,11 4-1,0 1 0,6-6-51,-6 1-10,5-1-3,6 1 0,11-5-22,-10-6-5,-23 1-1,16-10 0,17 5-163,-11-10-33,6 0-6,-6-5-2</inkml:trace>
          <inkml:trace contextRef="#ctx0" brushRef="#br0" timeOffset="33028.4714">15851 1121 1900,'0'0'84,"0"0"18,0 10-82,0 4-20,6 1 0,5 5 0,-11 4 103,5 1 16,1 4 3,5 11 1,0-6-62,-6 5-12,-5 1-2,6 4-1,10 0 10,-10-5 3,-12 1 0,6-1 0,6-5 2,-1-4 1,1-1 0,-1-4 0,-5-10-46,12-1-8,-1-4-8,0-5 9,-11-5-9,16-5 10,1 0-10,-1-5 10,-5 1-10,6-1 12,0 0-12,-1-5 12,1 5 4,-6-4 2,5-1 0,1 5 0,-6 0-3,6 5-1,-1 0 0,1 0 0,-6 10 2,5 0 0,1 5 0,-6 5 0,6 4-49,-1 1-10,6 0-1,-5-1-1323</inkml:trace>
        </inkml:traceGroup>
        <inkml:traceGroup>
          <inkml:annotationXML>
            <emma:emma xmlns:emma="http://www.w3.org/2003/04/emma" version="1.0">
              <emma:interpretation id="{71FBCE87-4B06-44DD-995C-FBA23F44CC56}" emma:medium="tactile" emma:mode="ink">
                <msink:context xmlns:msink="http://schemas.microsoft.com/ink/2010/main" type="inkWord" rotatedBoundingBox="18001,10046 19973,10044 19974,11008 18002,11010"/>
              </emma:interpretation>
              <emma:one-of disjunction-type="recognition" id="oneOf18">
                <emma:interpretation id="interp90" emma:lang="en-AU" emma:confidence="0">
                  <emma:literal>other</emma:literal>
                </emma:interpretation>
                <emma:interpretation id="interp91" emma:lang="en-AU" emma:confidence="0">
                  <emma:literal>Other</emma:literal>
                </emma:interpretation>
                <emma:interpretation id="interp92" emma:lang="en-AU" emma:confidence="0">
                  <emma:literal>there</emma:literal>
                </emma:interpretation>
                <emma:interpretation id="interp93" emma:lang="en-AU" emma:confidence="0">
                  <emma:literal>ether</emma:literal>
                </emma:interpretation>
                <emma:interpretation id="interp94" emma:lang="en-AU" emma:confidence="0">
                  <emma:literal>rller</emma:literal>
                </emma:interpretation>
              </emma:one-of>
            </emma:emma>
          </inkml:annotationXML>
          <inkml:trace contextRef="#ctx0" brushRef="#br0" timeOffset="33519.2296">17199 1573 1612,'0'0'72,"-11"5"14,6-1-69,-6 1-17,0 0 0,5 0 0,-5 5 240,6 5 45,-1 0 9,6 4 2,-5 6-211,5-1-41,-6 1-9,6 4-2,6 1-33,-6-1 0,5 6 0,6-11 0,-5 1-16,-1-6 0,6-4 0,0 5 0,-5-15-5,-6-5-2,0 0 0,0 0 0,11-5-7,-11 5-2,5-15 0,-10 5 0,-1 0-35,-5-4-7,0 4-2,-5-5 0,5-5-85,-6 11-18,0-6-3,1 0-1,-1-4 87,6 4 16,0-5 4,6-4 1,-6 9 114,5-5 22,1 5 5,5-4 1,0 4 31,5 0 6,1 1 2,-1 4 0,-5 10 4,11-15 1,-11 15 0,11-10 0,0 0-37,6 10-7,5 0-2,-5-5 0,5 1-18,0 4-4,5 0-1,-5 0 0,6 4-8,-6-4-2,0 0 0,6 0 0,-6 0-6,6 0-2,-1 0 0,1-4 0,0 4-43,-6-5-9,0 0-1,0 5-1,0-5-133,-5 0-26,-1 0-6</inkml:trace>
          <inkml:trace contextRef="#ctx0" brushRef="#br0" timeOffset="33821.7366">17415 1003 1555,'-22'0'138,"22"0"-110,0 0-28,0 0 0,0 0 169,-11 10 29,5 0 6,6 9 0,0 6-72,6-1-14,5 6-3,-11 9-1,-11 10-54,5 5-12,1 5-1,5 5-1,0 0-25,0 0-5,0-5 0,0 5-1,11-10-39,0-5-7,0-10-1,5 5-815,-5-9-162</inkml:trace>
          <inkml:trace contextRef="#ctx0" brushRef="#br0" timeOffset="34260.1563">17652 1042 2084,'0'-15'92,"0"15"20,0 0-90,0 0-22,0 0 0,0 0 0,0 0 111,0 0 17,12 10 4,-7 5 1,1 5-47,-1-1-10,1 11-1,5 9-1,-11 0-38,5 10-8,-5 1-2,6 9 0,-6-10-12,-6 5-2,6 0-1,0 0 0,-5-5-2,5-5 0,0 0 0,0-4 0,0-6-9,5 0 0,1 1 0,-6-11-11,5-4-18,1-5-4,-6-5-1,11-1 0,-11-9-5,5 5-1,1 0 0,5-5 0,-11 0 18,5-5 3,7 0 1,-7-4 0,6 4 5,0-5 1,-5 0 0,5 10 0,-11 0-14,11-5-2,0 0-1,0 5 0,5-5-35,-4 5-8,-1-5 0,0 5-1,5 5 2,1-5 1,5 0 0,-6 0 0,7-5 31,-12 0 7,11 0 0,-6 5 1,1-4 31,-1-1-9,-5 5 9,1-5 0,-1 0 8,-6 0 6,-5 5 2,0 0 0,0 0 34,0 0 7,11-5 2,-11 5 0,0-5 6,6 0 2,-6-5 0,0 10 0,5-5-23,-5-4-5,0 4-1,0-5 0,0 0-12,0 10-2,6-10-1,-1 0 0,-5 10-6,0 0-1,0 0 0,0 0 0,0 0 1,0 0 0,0 0 0,0 0 0,0 0-17,0 0-9,0 0 1,11 5 0,0-5-12,0 5-1,0 0-1,1 0 0,-1-5-45,0 0-9,0 0-1,0-5-1,0 5-57,5-5-11,6-5-2,1 1-1</inkml:trace>
          <inkml:trace contextRef="#ctx0" brushRef="#br0" timeOffset="35038.1368">18188 1700 1814,'0'0'80,"0"0"17,0 0-77,0 0-20,0 0 0,0 0 0,0 0 137,0 0 24,0 0 5,0 0 1,0 0-68,0 0-14,17 0-2,-6 0-1,-11 0-37,0 0-7,6-5-2,5 1 0,0-1-4,5 0-2,-5-5 0,0 5 0,6-5-30,0-5 0,-12 6 0,12-1 0,-6 0 14,-11 10-3,5-15-1,-5 15 0,6-10 3,-6 10 1,0 0 0,0-14 0,0 4-6,-6 0 0,1 0-8,5 10 12,-6-5-12,-5 0 8,0 5-8,6 0 0,5 0 0,-11 0 0,-1 5 0,-4 0 0,5 5-16,0 0 4,11 0 1,-6 4 0,1 11 11,-1 0-13,-5-1 5,6 1 8,-1 4-12,12 1 12,-1-1-10,1 1 10,-6-1-10,5 0 10,-5-4-10,11-5 10,0-1-12,6 1 12,-1-5-13,7-10 5,-1-5-20,0-5-4,0 0-1,6-5 0,-1-5-120,1 1-24,-6-6-5</inkml:trace>
          <inkml:trace contextRef="#ctx0" brushRef="#br0" timeOffset="35326.7159">18730 1602 691,'0'0'61,"0"0"-49,0 0-12,0 0 0,0 20 332,-5-5 63,5-1 13,0 6 2,0-5-217,-6 4-43,6-4-9,0 5-1,6-6-64,-6 1-13,0 0-3,0 0 0,0-1-31,0 6-6,-6-5-2,6-1 0,0 1-10,0-15-3,0 0 0,0 10 0,0-10 4,0 0 1,0 0 0,0 0 0,0 0-1,0 0-1,0 0 0,6-20 0,-6 1-11,5-1 0,6-4 9,0 4-9,0-10 10,-5 6-2,5-1-8,0 6 12,5-6 0,1 5-1,-6 1 0,6 4 0,-1-5-11,1 6 0,-1 4 9,1-5-9,-1 5-51,7 0-14,-1 6-3,-6-1-1270</inkml:trace>
        </inkml:traceGroup>
        <inkml:traceGroup>
          <inkml:annotationXML>
            <emma:emma xmlns:emma="http://www.w3.org/2003/04/emma" version="1.0">
              <emma:interpretation id="{9FCD3D47-74C8-4D5D-B629-2E0B2FBEDD15}" emma:medium="tactile" emma:mode="ink">
                <msink:context xmlns:msink="http://schemas.microsoft.com/ink/2010/main" type="inkWord" rotatedBoundingBox="20812,10069 23493,10188 23454,11057 20773,10938"/>
              </emma:interpretation>
              <emma:one-of disjunction-type="recognition" id="oneOf19">
                <emma:interpretation id="interp95" emma:lang="en-AU" emma:confidence="0">
                  <emma:literal>twice.</emma:literal>
                </emma:interpretation>
                <emma:interpretation id="interp96" emma:lang="en-AU" emma:confidence="0">
                  <emma:literal>twice</emma:literal>
                </emma:interpretation>
                <emma:interpretation id="interp97" emma:lang="en-AU" emma:confidence="0">
                  <emma:literal>time.</emma:literal>
                </emma:interpretation>
                <emma:interpretation id="interp98" emma:lang="en-AU" emma:confidence="0">
                  <emma:literal>trice.</emma:literal>
                </emma:interpretation>
                <emma:interpretation id="interp99" emma:lang="en-AU" emma:confidence="0">
                  <emma:literal>tice.</emma:literal>
                </emma:interpretation>
              </emma:one-of>
            </emma:emma>
          </inkml:annotationXML>
          <inkml:trace contextRef="#ctx0" brushRef="#br0" timeOffset="35675.6574">19813 1479 2307,'0'0'102,"0"0"22,0 0-100,11 5-24,6-5 0,-1 5 0,1-5 98,5 5 14,-5 0 4,5-5 0,0 0-44,5-5-9,1 5-2,0-5 0,-6 0-51,0 0-10,0 0 0,-5 5 0,-1-4-189,1-1-33,10-15-6,-27 20-2</inkml:trace>
          <inkml:trace contextRef="#ctx0" brushRef="#br0" timeOffset="36062.692">19957 1032 2480,'0'0'110,"-6"15"22,6 0-105,0 0-27,0-1 0,0 6 0,0 5 109,6 9 17,-6-5 3,5 16 1,1 4-70,-12 0-13,6 10-3,0 0-1,6-5-19,-6 5-4,5 0-1,1-10 0,-1 0-55,6-5-10,1-5-2,-1 1-1,5-11-199,1-4-39</inkml:trace>
          <inkml:trace contextRef="#ctx0" brushRef="#br0" timeOffset="36400.9458">20366 1573 2048,'0'14'91,"0"-4"18,-6 5-87,6-5-22,0 9 0,0 1 0,0 0 81,0-1 12,6 1 3,-6 5 0,5-6-50,-5 1-10,6 0-1,-1-6-1,-5 6-14,6-5-2,-1-6-1,-5-9 0,0 0-7,0 0-2,11 0 0,-11 0 0,0 0-8,17 0 10,-6-4-10,6-6 10,-6 0-10,0-5 0,0-4 0,5 4 0,-5-5-25,0 1-1,6-6 0,-6 5 0,0-4-6,0 4-2,0-4 0,0-1 0,6 0 26,-6 6 8,-6-1 0,1 5 0,5 6 9,-11 9 9,0 0 2,0 0 0,0 0 1,0 0 1,0 0 0,0 0 0,0 9-22,6 6 0,-1 0 0,6 0 8,-5 4-8,-1 1-13,1 0 3,5-1 1,0-4 9,0-5-8,0 0 8,-6-1-8,1 1 8,-1 0 0,-5-10 8,0 0-8,0 0 15,17 0-2,0-10 0,-6 5 0,-6-9-13,6-1 0,0-5 8,6 1-8,-1 4-9,1-10-5,0 6-1,-1-6 0,6 5-7,-5-4-2,-1 4 0,1-4 0,0 9 12,-1 5 1,-10 0 1,-6 10 0,5-15 19,-5 15 4,0 0 1,0 0 0,0 0 23,0 0 5,0 0 1,6 20 0,-1 0 0,1-1 0,-6-4 0,5 10 0,1-6-23,-1 6-5,-5-5-1,11-1 0,-5 6-14,5-1 0,-5-4 0,-1-5 0,1-1-11,-6-14-5,5 10 0,1 0-1,-6-10-109,0 0-22,0 0-4</inkml:trace>
          <inkml:trace contextRef="#ctx0" brushRef="#br0" timeOffset="36543.5643">21134 1086 1382,'0'0'123,"0"0"-99,0 0-24,0 0 0,-6 15 188,6-5 33,0 5 7,6-1 0,-1-4-158,1 0-32,5 5-6,0-5-704,0 4-140</inkml:trace>
          <inkml:trace contextRef="#ctx0" brushRef="#br0" timeOffset="36926.6944">21499 1307 2365,'0'0'104,"0"0"23,-12 5-102,1 0-25,6 0 0,-12 5 0,6 5 132,0-1 20,0 1 5,0 10 1,0-1-98,6 6-20,-1-1-4,0 1-1,6 4-35,-5-4 0,5 4 0,5-5 0,-5 1-15,6-10 0,0-6 0,5 6 0,0-5 0,5-5 0,-5-1 0,6-4 0,-6 0 15,5-5 0,7 0-10,-7-5 10,1-5 0,-1-4-11,1-1 11,5 0-8,-5 0 8,-1 1 0,12-6 0,-6 5 0,-6-9 0,1 4 11,-6 0-3,0 1 0,0-1-8,0 1 0,-5-1 0,-6 0-11,0 1 19,0 9 3,-6-5 1,1 5 0,-6 10-12,0 0 0,0 0 0,0 10 0,-1 10 0,1-1 0,6 1 0,5 5 0,-11 4 0,11 0 0,0 1 0,5-1 0,1 1 0,-1-1 0,1 1-8,5-6 8,0 1 0,6-5-9,-1-6 9,1 1 0,5-5-74,0-5-8,0-5-2,0 0 0,0 0-153,6-5-31,-6 0-7</inkml:trace>
          <inkml:trace contextRef="#ctx0" brushRef="#br0" timeOffset="37051.962">22493 1622 2970,'-11'0'65,"6"5"14,-1 0 2,6-5 3,-11 5-68,6 4-16,-1 1 0,6-10 0,0 0 12,0 0-2,0 0 0,0 0-1340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7:02:24.337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0 0 460,'0'0'20,"6"15"5,-1 9-25,-5-9 0,0-15 0,0 0 0,0 0 459,0 10 86,0-10 18,6 10 3,-6-10-406,0 0-80,11-5-17,0 10-3,0 14-60,6-4-17,-12 0-1,6 0 0,0-1-188,0 6-38,-5 0-7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7:02:24.506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0 118 2055,'0'0'45,"6"10"10,-1 10 1,1-5 2,-6-15-46,0 0-12,5 14 0,1 1 0,-1 0 134,1-1 25,-6-4 5,0-10 0,0 0-28,0 0-7,0 0-1,0 0 0,11-5-63,-6 0-13,6-4-2,-5-6-1,5 0-27,-6 0-6,1 1 0,5-11-1,0 5 4,0 1 1,-5 4 0,-1-5 0,6 6-84,6-1-16,-6 0-3,5 5-1349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7:02:25.229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0 31 1670,'11'-34'74,"-11"34"15,0 0-71,0 0-18,0 0 0,0 0 0,0 0 250,0 0 46,0 0 10,0 0 2,0 0-185,6 10-37,-1 5-7,1 4-2,-1 1-46,1 4-10,-1 1-1,1 9-1,-1 1-19,1-1 0,-1-4 0,6 4 0,-5 0-9,-1 1-6,6-11-1,-5 1 0,-1-5-5,1-1-2,5-4 0,-5-5 0,-6-10 5,0 0 1,0 0 0,0 0 0,0 0 5,0 0 0,0 0 1,0 0 0,0-10 11,0 0 0,0-10 0,11 6-8,-6-1 8,6-5 11,-5 1-3,-1 4 0,6-10 5,-5 11 1,5-1 0,0 5 0,-11 10-3,11-5-1,-11 5 0,17 5 0,-1-5 18,-5 5 4,6 10 1,-1-1 0,6-4-33,-5 5 0,0-5 0,5 5 0,0-1-16,0-4-11,6 0-1,-6 0-1,0 0 29,0-5 0,6-1-8,-6-4 8,-6 0 0,6 0 0,-5-4 0,-1-1 0,1-5 0,0 5 0,-1-5 0,1 0 0,-6-4 28,0 4 0,0-5-1,-6 5 0,1-5-16,-6-4-3,5-1-8,-5 5 12,0-4-12,-5 9-8,-6-5 8,5 0-13,-10 1 13,5 4 15,5 0-3,-5 5-1,0 0-11,0 5-16,0 5 4,0 10 1,5-5-19,1 4-4,-1 1-1,1 5 0,10-1 5,1 6 1,-1 0 0,1-6 0,5 6 29,0-10 0,6-6 0,-1 6 0,6 0-37,-5 0-15,11-6-2,-6 1-1,0 0-163,0-10-33,5 0-6,1 0-2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7:02:25.560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201 54 806,'0'0'72,"-5"0"-58,-7-10-14,1 1 0,0 4 310,0-5 59,0 10 12,-5-10 3,-1 5-205,6 0-41,-11 5-8,11 5-2,11-5-43,0 0-9,-22 5-1,11 5-1,0 0-16,0 0-3,11-10-1,-6 9 0,6 6-54,0 5 0,0-1-16,6-4 4,-1 5 12,-5-5 0,-5-1-9,5 1 9,5-5 0,6 0-9,-11-10 9,0 0 0,17 10 0,-6-6-8,-11-4 8,16 5 0,-5-5 0,-11 0 0,12-5 0,-1 1 0,0-6 8,-6-5 3,1 5 0,5-5 0,-6 1 1,-5-1 1,6-5 0,-1 10 0,-5 10 3,6-9 1,-1-1 0,6 0 0,-11 10 19,0 0 3,6-5 1,-6 5 0,11-10-49,0 10-10,-11 0-1,17 10-1,-1 5 21,1-5 0,-6-1-9,5 6 9,-5 0-36,6-5-4,-6 0-1,6-1 0,-6 1-104,5 0-21,1 5-4,-6-5-649,6-5-129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7:02:25.947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115 480 2001,'0'0'88,"0"0"20,-11 5-87,0 0-21,0 0 0,0 0 0,-6-5 143,6 5 24,0 0 5,0-5 0,11 0-80,-6 10-17,-5 4-3,6 1-1,5-5-6,0 5-1,0-1 0,0 6 0,5-5-51,1-5-13,-6-10 0,11 9 0,0 6-28,0-5-9,0 5-2,0-6 0,0-4 19,0 0 4,-11-5 1,11-5 0,6 0 1,-6-4 0,0-1 0,0 0 0,0-5 4,-6 1 1,6-11 0,-5 5 0,0 6-34,-1-6-6,1-5-2,-1-4 0,-5 4 20,0-4 4,0-1 1,-5-4 0,-1 5-7,1-1-2,-7 1 0,1-1 0,0-4 47,0-1 10,-5 6 2,5-1 0,-6-4 32,6 9 6,-5 1 2,4 4 0,7 6 12,-6-1 4,5 10 0,6 5 0,0 0-17,0 0-3,0 15-1,6 9 0,5 1-20,-6 4-4,7 10-1,-1 11 0,5-1-12,1 5-2,-1 5-1,1-5 0,5-5-19,0 0-9,0-10 1,6 1 0,-6-1-132,6-10-25,-6-4-6,-6-1-1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5:07:23.69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AF577E2-02D9-46AD-A543-C176345864DF}" emma:medium="tactile" emma:mode="ink">
          <msink:context xmlns:msink="http://schemas.microsoft.com/ink/2010/main" type="inkDrawing" rotatedBoundingBox="3258,4345 10450,4901 10033,10297 2841,9741" hotPoints="9291,7656 6132,10815 2973,7656 6132,4497" semanticType="enclosure" shapeName="Circle">
            <msink:destinationLink direction="with" ref="{5C8D7955-5E42-4892-B54A-A941FAD41E7E}"/>
          </msink:context>
        </emma:interpretation>
      </emma:emma>
    </inkml:annotationXML>
    <inkml:trace contextRef="#ctx0" brushRef="#br0">2200 314 460,'0'0'41,"0"0"-33,0 0-8,0 0 0,0 0 167,-11-9 31,0-1 6,0 5 2,0-5-61,0 1-12,-5 4-2,5-5-1,0 10-26,0-5-6,-11 0-1,6 5 0,-6-5-44,0 0-9,0 5-1,-11 0-1,5 0-5,7 5-1,-18-5 0,12 5 0,5 5-22,-6 0-5,1-5-1,-6 4 0,-5 1-8,5 5 0,0-6 0,-6 11 8,1-1-8,11 1 0,-6-1 0,-6 1 0,6-1 0,-5 1 0,5 4 0,-5 6 0,-6 4 0,0 0 0,0 0 0,6 0 0,-6-5 0,6 5 0,-6 1 0,0-1 0,11 5 0,-16-5 0,5 5 0,5 0 0,-5 0 0,6 0 0,5 0 0,0 5 0,-11 4 0,11-4 0,6 0-9,-6 0 9,6 5 0,-6-1 0,5-4-8,1 5 8,-1-5 0,1 0 0,0 0 0,-1 4 0,1-4 0,5 5 0,-11 0-8,11 4 8,0-4 0,6 5 0,-12-1 0,12 1 0,5 0 0,-11-1 0,11 1-8,-6 9 8,6-9 0,1 0 0,4-1-8,-5 1 8,6-1-27,-1 1-1,1 0-1,-1 4 0,6 1 29,0-1 0,0-4 0,6 4 0,-1-4 0,1 0 0,-1-6 0,6 6 0,0 0 0,-6-6 0,1 1 0,-1 5 0,6-1 14,-5 1 9,10-1 1,6 6 1,-11-5-40,6-1-8,5-4-1,-6 5-1,12-1 40,-7-4 8,7 0 1,-12 4 1,12-4-25,-1-5 0,-5 0 0,6 0 0,-1 0 0,0-1 0,1 1 0,5 5 0,-11-5 8,11 10-8,-6-1 8,11-4-8,-5-10-18,6 0-9,-1 0-1,11 0-1,-10-5 49,5 0 11,0 0 1,5 0 1,0-4-25,6 4-8,-11-5 0,11 5 0,-6-5 0,6 1 0,-6-6 0,6 5 0,0-4 0,0 4 0,5-5 0,6 1 0,-11-1 8,11 0-8,-1-4 0,7-1 0,-6 1 0,-1-1 0,1-4 0,5 0 0,-5-1 0,11 11 0,0-6 0,0 1 0,-6-6 8,6 1-8,5 0 0,0 4 0,-5-4 8,-6-6-8,12 1 0,4-5 0,-4 0 8,4-5-8,-10 0 0,11 5 0,5 0 8,0-5-8,-16 0 0,0 0 0,5 0 0,0 0 0,-5-5 0,5 0 0,-16-5 8,11 0-8,0 6 0,5-11 0,-11 5 8,1-4-8,4-6 0,1 1 0,-6-1 12,6 5-12,0-9 12,11 5-12,-1-6 10,-4-4-10,-6 5 8,-1-6-8,1 1 8,0 0-8,-6 0 8,0-1-8,1-4 8,-6 0-8,-1 0 8,7 0-8,-1-5 10,-11 5-10,6-5 12,0 0-12,-11-5 13,5 0-4,-5 0-1,-6 0 0,1 0-8,-1-4 8,0 4-8,-5-10 8,6 5-8,-7 5 8,-4-4-8,5 4 8,-6-5-8,-5 0 8,0 1-8,0-1 8,-6 0-8,6 0 12,-11 1-12,5-1 12,-5 5-1,-11-5 0,6 0 0,-6 6 0,0-6 0,-6 5 0,1 0 0,-6 5 0,0 0-2,0-5 0,0 0 0,-6 0 0,1 1-1,-6-1 0,0 0 0,0 0 0,-6-5-8,1 1 0,-1 4 0,1-10 0,5 5 0,-11 5 8,0 1-8,0-6 0,0 0 8,6 5-8,-6 0 8,-5 0-8,-1 5 0,6 0 8,-11 0-8,6 0 0,-1 5 10,1-5-10,0 5 12,-1 0-12,-5-5 8,0 5-8,6-5 0,-6 0 0,0 0 0,6 0-9,-6 0 1,0 0 0,-6-5 8,7 5 0,-12 0 0,5-5 0,1 10 0,0-5 0,-1 0 0,-5 0 0,0 5 8,6-5-8,-11 5 10,5-5-10,-6 0 0,7 0 0,-1 0 0,-6 5-10,6 0 10,-5-1 0,0 1 0,-12 0 0,7 0 0,-7 0 0,6 0 0,-5 0 0,-6 0 8,11 4-8,6 1 8,-6 0-8,0-5 0,1 9 0,4-4 0,6 0-8,-5 5 8,5-6 0,-16 6 0,10-5 0,12 4 0,-11 1-8,-6 0 8,-5-1-8,5 1 8,0-1 0,-5 1-9,-6 0 9,5-1 0,1 6 0,5-1-9,-5 1 9,-6-6 0,0 1 0,17 5-8,-11-1 8,-1 1 0,1-6 0,0 11 0,-1-6 0,6-4 0,1 4 0,-7 1 12,1-1-3,11 6-9,-6-6-11,0 1 3,-5-1 0,5 5 8,-6 1-8,7 4 8,-7-5-8,6 1 8,1 4 14,-1-5-3,0 6-1,0-1-21,6 0-4,-1 5-1,1-4 0,0-1 16,10 5-11,-10 0 11,5 0-10,-11-5-1,6 10 0,5-4 0,6 4 0,-12 4-13,12-4-2,10 5-1,-5 5 0,-5-5-20,11 5-4,-6-1-1,0 11-656,5-1-131</inkml:trace>
    <inkml:trace contextRef="#ctx0" brushRef="#br0" timeOffset="2160.9813">6818 1816 921,'0'0'82,"0"0"-66,11-5-16,-6 0 0,-5 5 125,6-10 22,5 5 4,-6 1 1,12-1-37,-6-5-7,11 5-2,-6-5 0,0 5-35,6 1-7,-5 4-2,-1 0 0,6 0-14,-11 0-4,0 0 0,6 4 0,-6-4-20,0 5-4,-6 0 0,-5-5-1,6 10-19,-1 0 0,-5 4 8,6-4-8,-12 5-9,6-1-6,-5 6-1,-1-6 0,6 1-36,-5 0-8,5-6-2,0-9 0,0 0 13,0 15 2,0-15 1,5 10 0,-5-10 22,6 10 4,-1-1 0,1 1 1,4 0 19,-4-5 0,-1 4 0,1-4 0,5 5 0,0 0 11,-6 4-2,6-4 0,0 0 14,0 0 2,0 4 1,0-4 0,0 5 3,-5-1 1,5-4 0,-6 5 0,1-1-2,-1-4-1,1 0 0,-1 4 0,-5 1-3,0 0-1,0-1 0,-5 6 0,5-10-11,-6 4-3,-5 1 0,6 4 0,-6 1-9,0-1 0,-6 1 0,1-6 0,-1 6-19,1-10-5,-6 4-2,5-4 0,1 5-52,0-6-10,5 6-3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5:07:24.202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2940DAC3-001B-43B0-9ACA-6A9855CB7F69}" emma:medium="tactile" emma:mode="ink">
          <msink:context xmlns:msink="http://schemas.microsoft.com/ink/2010/main" type="inkDrawing" rotatedBoundingBox="5967,4355 5975,3999 6017,4000 6008,4356" shapeName="Other"/>
        </emma:interpretation>
      </emma:emma>
    </inkml:annotationXML>
    <inkml:trace contextRef="#ctx0" brushRef="#br0">40-7 691,'0'0'30,"0"0"7,-6 0-29,-4 5-8,4-5 0,6 0 0,0 0 278,0 0 54,0 0 12,0 0 1,0 0-184,-5 14-37,-1 1-7,6-5-1,0 4-69,-5 1-14,5 0-2,-6 4-1,12 6-21,-6-1-9,0 5 8,0 0-8,0 1 0,0-1 0,11 0-14,-6 0-715,1-4-143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3-03T05:07:26.64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7C90B6B3-F5D9-43D5-994E-F0DCBDFA518D}" emma:medium="tactile" emma:mode="ink">
          <msink:context xmlns:msink="http://schemas.microsoft.com/ink/2010/main" type="writingRegion" rotatedBoundingBox="10212,8792 10487,8792 10487,9552 10212,9552"/>
        </emma:interpretation>
      </emma:emma>
    </inkml:annotationXML>
    <inkml:traceGroup>
      <inkml:annotationXML>
        <emma:emma xmlns:emma="http://www.w3.org/2003/04/emma" version="1.0">
          <emma:interpretation id="{A3C98FE7-C4FC-483B-BE4A-FE792169AD2E}" emma:medium="tactile" emma:mode="ink">
            <msink:context xmlns:msink="http://schemas.microsoft.com/ink/2010/main" type="paragraph" rotatedBoundingBox="10212,8792 10487,8792 10487,9552 10212,95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6B31C4-505C-46B9-A9E7-6101F12FD0B2}" emma:medium="tactile" emma:mode="ink">
              <msink:context xmlns:msink="http://schemas.microsoft.com/ink/2010/main" type="line" rotatedBoundingBox="10212,8792 10487,8792 10487,9552 10212,9552"/>
            </emma:interpretation>
          </emma:emma>
        </inkml:annotationXML>
        <inkml:traceGroup>
          <inkml:annotationXML>
            <emma:emma xmlns:emma="http://www.w3.org/2003/04/emma" version="1.0">
              <emma:interpretation id="{77CE6BD7-8A41-4EE6-BE9C-D81688E34AC7}" emma:medium="tactile" emma:mode="ink">
                <msink:context xmlns:msink="http://schemas.microsoft.com/ink/2010/main" type="inkWord" rotatedBoundingBox="10446,8737 10696,9481 10416,9575 10166,8831"/>
              </emma:interpretation>
              <emma:one-of disjunction-type="recognition" id="oneOf0">
                <emma:interpretation id="interp0" emma:lang="en-AU" emma:confidence="0">
                  <emma:literal>9</emma:literal>
                </emma:interpretation>
                <emma:interpretation id="interp1" emma:lang="en-AU" emma:confidence="0">
                  <emma:literal>4</emma:literal>
                </emma:interpretation>
                <emma:interpretation id="interp2" emma:lang="en-AU" emma:confidence="0">
                  <emma:literal>q</emma:literal>
                </emma:interpretation>
                <emma:interpretation id="interp3" emma:lang="en-AU" emma:confidence="0">
                  <emma:literal>Y</emma:literal>
                </emma:interpretation>
                <emma:interpretation id="interp4" emma:lang="en-AU" emma:confidence="0">
                  <emma:literal>y</emma:literal>
                </emma:interpretation>
              </emma:one-of>
            </emma:emma>
          </inkml:annotationXML>
          <inkml:trace contextRef="#ctx0" brushRef="#br0">38 0 518,'0'0'46,"0"0"-37,-5 14-9,-1-4 0,1 0 260,-1 4 49,6 1 11,-5 4 1,5 1-183,0 4-37,-6 6-7,6-1-2,-5 10-46,5 0-10,5 0-1,-5 5-1,0 4-24,6 1-10,-6 0 8,5 0-8,1-1-25,-1-4-11,1-5-1,5 0-1</inkml:trace>
          <inkml:trace contextRef="#ctx0" brushRef="#br0" timeOffset="-184.101">-143-49 1724,'0'0'38,"0"0"8,-5 0 2,-1 0 0,1 0-39,5 0-9,-6 5 0,-5 0 0,6-5 44,-6 9 6,0 1 2,5 5 0,-5-1-42,6 1-10,5 4 0,-6 1 0,6-1 0,0 6 0,0-11-10,6 6 10,-1-1 8,6 1 8,-5-5 2,10 4 0,1-4-34,-1-6-8,1 6 0,-1-10-1,6-5 25,-6 5 0,1-10 0,5 5 0,-6-5 0,6-5-8,-5 1 8,-6-6-556,5 0-107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3/03/2022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04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3/03/2022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064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3/03/2022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875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3/03/2022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078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3/03/2022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643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3/03/2022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9585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3/03/2022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9824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3/03/2022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2105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3/03/2022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054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3/03/2022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291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3/03/2022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354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4B7CD-0F25-4BC6-B1DA-47629B124888}" type="datetimeFigureOut">
              <a:rPr lang="en-AU" smtClean="0"/>
              <a:t>3/03/2022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432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5.xml"/><Relationship Id="rId18" Type="http://schemas.openxmlformats.org/officeDocument/2006/relationships/image" Target="../media/image28.emf"/><Relationship Id="rId26" Type="http://schemas.openxmlformats.org/officeDocument/2006/relationships/image" Target="../media/image32.emf"/><Relationship Id="rId39" Type="http://schemas.openxmlformats.org/officeDocument/2006/relationships/customXml" Target="../ink/ink38.xml"/><Relationship Id="rId21" Type="http://schemas.openxmlformats.org/officeDocument/2006/relationships/customXml" Target="../ink/ink29.xml"/><Relationship Id="rId34" Type="http://schemas.openxmlformats.org/officeDocument/2006/relationships/image" Target="../media/image36.emf"/><Relationship Id="rId42" Type="http://schemas.openxmlformats.org/officeDocument/2006/relationships/image" Target="../media/image40.emf"/><Relationship Id="rId47" Type="http://schemas.openxmlformats.org/officeDocument/2006/relationships/customXml" Target="../ink/ink42.xml"/><Relationship Id="rId50" Type="http://schemas.openxmlformats.org/officeDocument/2006/relationships/image" Target="../media/image44.emf"/><Relationship Id="rId55" Type="http://schemas.openxmlformats.org/officeDocument/2006/relationships/customXml" Target="../ink/ink46.xml"/><Relationship Id="rId63" Type="http://schemas.openxmlformats.org/officeDocument/2006/relationships/customXml" Target="../ink/ink50.xml"/><Relationship Id="rId68" Type="http://schemas.openxmlformats.org/officeDocument/2006/relationships/image" Target="../media/image53.emf"/><Relationship Id="rId76" Type="http://schemas.openxmlformats.org/officeDocument/2006/relationships/image" Target="../media/image57.emf"/><Relationship Id="rId84" Type="http://schemas.openxmlformats.org/officeDocument/2006/relationships/image" Target="../media/image61.emf"/><Relationship Id="rId89" Type="http://schemas.openxmlformats.org/officeDocument/2006/relationships/customXml" Target="../ink/ink63.xml"/><Relationship Id="rId7" Type="http://schemas.openxmlformats.org/officeDocument/2006/relationships/customXml" Target="../ink/ink22.xml"/><Relationship Id="rId71" Type="http://schemas.openxmlformats.org/officeDocument/2006/relationships/customXml" Target="../ink/ink54.xml"/><Relationship Id="rId92" Type="http://schemas.openxmlformats.org/officeDocument/2006/relationships/image" Target="../media/image65.emf"/><Relationship Id="rId2" Type="http://schemas.openxmlformats.org/officeDocument/2006/relationships/image" Target="../media/image12.png"/><Relationship Id="rId16" Type="http://schemas.openxmlformats.org/officeDocument/2006/relationships/image" Target="../media/image27.emf"/><Relationship Id="rId29" Type="http://schemas.openxmlformats.org/officeDocument/2006/relationships/customXml" Target="../ink/ink33.xml"/><Relationship Id="rId11" Type="http://schemas.openxmlformats.org/officeDocument/2006/relationships/customXml" Target="../ink/ink24.xml"/><Relationship Id="rId24" Type="http://schemas.openxmlformats.org/officeDocument/2006/relationships/image" Target="../media/image31.emf"/><Relationship Id="rId32" Type="http://schemas.openxmlformats.org/officeDocument/2006/relationships/image" Target="../media/image35.emf"/><Relationship Id="rId37" Type="http://schemas.openxmlformats.org/officeDocument/2006/relationships/customXml" Target="../ink/ink37.xml"/><Relationship Id="rId40" Type="http://schemas.openxmlformats.org/officeDocument/2006/relationships/image" Target="../media/image39.emf"/><Relationship Id="rId45" Type="http://schemas.openxmlformats.org/officeDocument/2006/relationships/customXml" Target="../ink/ink41.xml"/><Relationship Id="rId53" Type="http://schemas.openxmlformats.org/officeDocument/2006/relationships/customXml" Target="../ink/ink45.xml"/><Relationship Id="rId58" Type="http://schemas.openxmlformats.org/officeDocument/2006/relationships/image" Target="../media/image48.emf"/><Relationship Id="rId66" Type="http://schemas.openxmlformats.org/officeDocument/2006/relationships/image" Target="../media/image52.emf"/><Relationship Id="rId74" Type="http://schemas.openxmlformats.org/officeDocument/2006/relationships/image" Target="../media/image56.emf"/><Relationship Id="rId79" Type="http://schemas.openxmlformats.org/officeDocument/2006/relationships/customXml" Target="../ink/ink58.xml"/><Relationship Id="rId87" Type="http://schemas.openxmlformats.org/officeDocument/2006/relationships/customXml" Target="../ink/ink62.xml"/><Relationship Id="rId5" Type="http://schemas.openxmlformats.org/officeDocument/2006/relationships/customXml" Target="../ink/ink21.xml"/><Relationship Id="rId61" Type="http://schemas.openxmlformats.org/officeDocument/2006/relationships/customXml" Target="../ink/ink49.xml"/><Relationship Id="rId82" Type="http://schemas.openxmlformats.org/officeDocument/2006/relationships/image" Target="../media/image60.emf"/><Relationship Id="rId90" Type="http://schemas.openxmlformats.org/officeDocument/2006/relationships/image" Target="../media/image64.emf"/><Relationship Id="rId19" Type="http://schemas.openxmlformats.org/officeDocument/2006/relationships/customXml" Target="../ink/ink28.xml"/><Relationship Id="rId14" Type="http://schemas.openxmlformats.org/officeDocument/2006/relationships/image" Target="../media/image26.emf"/><Relationship Id="rId22" Type="http://schemas.openxmlformats.org/officeDocument/2006/relationships/image" Target="../media/image30.emf"/><Relationship Id="rId27" Type="http://schemas.openxmlformats.org/officeDocument/2006/relationships/customXml" Target="../ink/ink32.xml"/><Relationship Id="rId30" Type="http://schemas.openxmlformats.org/officeDocument/2006/relationships/image" Target="../media/image34.emf"/><Relationship Id="rId35" Type="http://schemas.openxmlformats.org/officeDocument/2006/relationships/customXml" Target="../ink/ink36.xml"/><Relationship Id="rId43" Type="http://schemas.openxmlformats.org/officeDocument/2006/relationships/customXml" Target="../ink/ink40.xml"/><Relationship Id="rId48" Type="http://schemas.openxmlformats.org/officeDocument/2006/relationships/image" Target="../media/image43.emf"/><Relationship Id="rId56" Type="http://schemas.openxmlformats.org/officeDocument/2006/relationships/image" Target="../media/image47.emf"/><Relationship Id="rId64" Type="http://schemas.openxmlformats.org/officeDocument/2006/relationships/image" Target="../media/image51.emf"/><Relationship Id="rId69" Type="http://schemas.openxmlformats.org/officeDocument/2006/relationships/customXml" Target="../ink/ink53.xml"/><Relationship Id="rId77" Type="http://schemas.openxmlformats.org/officeDocument/2006/relationships/customXml" Target="../ink/ink57.xml"/><Relationship Id="rId8" Type="http://schemas.openxmlformats.org/officeDocument/2006/relationships/image" Target="../media/image23.emf"/><Relationship Id="rId51" Type="http://schemas.openxmlformats.org/officeDocument/2006/relationships/customXml" Target="../ink/ink44.xml"/><Relationship Id="rId72" Type="http://schemas.openxmlformats.org/officeDocument/2006/relationships/image" Target="../media/image55.emf"/><Relationship Id="rId80" Type="http://schemas.openxmlformats.org/officeDocument/2006/relationships/image" Target="../media/image59.emf"/><Relationship Id="rId85" Type="http://schemas.openxmlformats.org/officeDocument/2006/relationships/customXml" Target="../ink/ink61.xml"/><Relationship Id="rId3" Type="http://schemas.openxmlformats.org/officeDocument/2006/relationships/customXml" Target="../ink/ink20.xml"/><Relationship Id="rId12" Type="http://schemas.openxmlformats.org/officeDocument/2006/relationships/image" Target="../media/image25.emf"/><Relationship Id="rId17" Type="http://schemas.openxmlformats.org/officeDocument/2006/relationships/customXml" Target="../ink/ink27.xml"/><Relationship Id="rId25" Type="http://schemas.openxmlformats.org/officeDocument/2006/relationships/customXml" Target="../ink/ink31.xml"/><Relationship Id="rId33" Type="http://schemas.openxmlformats.org/officeDocument/2006/relationships/customXml" Target="../ink/ink35.xml"/><Relationship Id="rId38" Type="http://schemas.openxmlformats.org/officeDocument/2006/relationships/image" Target="../media/image38.emf"/><Relationship Id="rId46" Type="http://schemas.openxmlformats.org/officeDocument/2006/relationships/image" Target="../media/image42.emf"/><Relationship Id="rId59" Type="http://schemas.openxmlformats.org/officeDocument/2006/relationships/customXml" Target="../ink/ink48.xml"/><Relationship Id="rId67" Type="http://schemas.openxmlformats.org/officeDocument/2006/relationships/customXml" Target="../ink/ink52.xml"/><Relationship Id="rId20" Type="http://schemas.openxmlformats.org/officeDocument/2006/relationships/image" Target="../media/image29.emf"/><Relationship Id="rId41" Type="http://schemas.openxmlformats.org/officeDocument/2006/relationships/customXml" Target="../ink/ink39.xml"/><Relationship Id="rId54" Type="http://schemas.openxmlformats.org/officeDocument/2006/relationships/image" Target="../media/image46.emf"/><Relationship Id="rId62" Type="http://schemas.openxmlformats.org/officeDocument/2006/relationships/image" Target="../media/image50.emf"/><Relationship Id="rId70" Type="http://schemas.openxmlformats.org/officeDocument/2006/relationships/image" Target="../media/image54.emf"/><Relationship Id="rId75" Type="http://schemas.openxmlformats.org/officeDocument/2006/relationships/customXml" Target="../ink/ink56.xml"/><Relationship Id="rId83" Type="http://schemas.openxmlformats.org/officeDocument/2006/relationships/customXml" Target="../ink/ink60.xml"/><Relationship Id="rId88" Type="http://schemas.openxmlformats.org/officeDocument/2006/relationships/image" Target="../media/image63.emf"/><Relationship Id="rId91" Type="http://schemas.openxmlformats.org/officeDocument/2006/relationships/customXml" Target="../ink/ink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15" Type="http://schemas.openxmlformats.org/officeDocument/2006/relationships/customXml" Target="../ink/ink26.xml"/><Relationship Id="rId23" Type="http://schemas.openxmlformats.org/officeDocument/2006/relationships/customXml" Target="../ink/ink30.xml"/><Relationship Id="rId28" Type="http://schemas.openxmlformats.org/officeDocument/2006/relationships/image" Target="../media/image33.emf"/><Relationship Id="rId36" Type="http://schemas.openxmlformats.org/officeDocument/2006/relationships/image" Target="../media/image37.emf"/><Relationship Id="rId49" Type="http://schemas.openxmlformats.org/officeDocument/2006/relationships/customXml" Target="../ink/ink43.xml"/><Relationship Id="rId57" Type="http://schemas.openxmlformats.org/officeDocument/2006/relationships/customXml" Target="../ink/ink47.xml"/><Relationship Id="rId10" Type="http://schemas.openxmlformats.org/officeDocument/2006/relationships/image" Target="../media/image24.emf"/><Relationship Id="rId31" Type="http://schemas.openxmlformats.org/officeDocument/2006/relationships/customXml" Target="../ink/ink34.xml"/><Relationship Id="rId44" Type="http://schemas.openxmlformats.org/officeDocument/2006/relationships/image" Target="../media/image41.emf"/><Relationship Id="rId52" Type="http://schemas.openxmlformats.org/officeDocument/2006/relationships/image" Target="../media/image45.emf"/><Relationship Id="rId60" Type="http://schemas.openxmlformats.org/officeDocument/2006/relationships/image" Target="../media/image49.emf"/><Relationship Id="rId65" Type="http://schemas.openxmlformats.org/officeDocument/2006/relationships/customXml" Target="../ink/ink51.xml"/><Relationship Id="rId73" Type="http://schemas.openxmlformats.org/officeDocument/2006/relationships/customXml" Target="../ink/ink55.xml"/><Relationship Id="rId78" Type="http://schemas.openxmlformats.org/officeDocument/2006/relationships/image" Target="../media/image58.emf"/><Relationship Id="rId81" Type="http://schemas.openxmlformats.org/officeDocument/2006/relationships/customXml" Target="../ink/ink59.xml"/><Relationship Id="rId86" Type="http://schemas.openxmlformats.org/officeDocument/2006/relationships/image" Target="../media/image62.emf"/><Relationship Id="rId4" Type="http://schemas.openxmlformats.org/officeDocument/2006/relationships/image" Target="../media/image20.emf"/><Relationship Id="rId9" Type="http://schemas.openxmlformats.org/officeDocument/2006/relationships/customXml" Target="../ink/ink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10.emf"/><Relationship Id="rId5" Type="http://schemas.openxmlformats.org/officeDocument/2006/relationships/image" Target="../media/image7.emf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13.emf"/><Relationship Id="rId18" Type="http://schemas.openxmlformats.org/officeDocument/2006/relationships/customXml" Target="../ink/ink15.xml"/><Relationship Id="rId3" Type="http://schemas.openxmlformats.org/officeDocument/2006/relationships/image" Target="../media/image80.emf"/><Relationship Id="rId21" Type="http://schemas.openxmlformats.org/officeDocument/2006/relationships/image" Target="../media/image17.emf"/><Relationship Id="rId7" Type="http://schemas.openxmlformats.org/officeDocument/2006/relationships/image" Target="../media/image100.emf"/><Relationship Id="rId12" Type="http://schemas.openxmlformats.org/officeDocument/2006/relationships/customXml" Target="../ink/ink12.xml"/><Relationship Id="rId17" Type="http://schemas.openxmlformats.org/officeDocument/2006/relationships/image" Target="../media/image15.emf"/><Relationship Id="rId25" Type="http://schemas.openxmlformats.org/officeDocument/2006/relationships/image" Target="../media/image19.emf"/><Relationship Id="rId2" Type="http://schemas.openxmlformats.org/officeDocument/2006/relationships/customXml" Target="../ink/ink7.xml"/><Relationship Id="rId16" Type="http://schemas.openxmlformats.org/officeDocument/2006/relationships/customXml" Target="../ink/ink14.xml"/><Relationship Id="rId20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11" Type="http://schemas.openxmlformats.org/officeDocument/2006/relationships/image" Target="../media/image12.emf"/><Relationship Id="rId24" Type="http://schemas.openxmlformats.org/officeDocument/2006/relationships/customXml" Target="../ink/ink18.xml"/><Relationship Id="rId5" Type="http://schemas.openxmlformats.org/officeDocument/2006/relationships/image" Target="../media/image90.emf"/><Relationship Id="rId15" Type="http://schemas.openxmlformats.org/officeDocument/2006/relationships/image" Target="../media/image14.emf"/><Relationship Id="rId23" Type="http://schemas.openxmlformats.org/officeDocument/2006/relationships/image" Target="../media/image18.emf"/><Relationship Id="rId10" Type="http://schemas.openxmlformats.org/officeDocument/2006/relationships/customXml" Target="../ink/ink11.xml"/><Relationship Id="rId19" Type="http://schemas.openxmlformats.org/officeDocument/2006/relationships/image" Target="../media/image16.emf"/><Relationship Id="rId4" Type="http://schemas.openxmlformats.org/officeDocument/2006/relationships/customXml" Target="../ink/ink8.xml"/><Relationship Id="rId9" Type="http://schemas.openxmlformats.org/officeDocument/2006/relationships/image" Target="../media/image11.emf"/><Relationship Id="rId14" Type="http://schemas.openxmlformats.org/officeDocument/2006/relationships/customXml" Target="../ink/ink13.xml"/><Relationship Id="rId22" Type="http://schemas.openxmlformats.org/officeDocument/2006/relationships/customXml" Target="../ink/ink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 smtClean="0"/>
              <a:t>Principles of Counting</a:t>
            </a:r>
            <a:endParaRPr lang="en-A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Pigeon Hole Principle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473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4B49B7-CEF2-40FC-8896-E59ABFBDF78B}"/>
              </a:ext>
            </a:extLst>
          </p:cNvPr>
          <p:cNvSpPr txBox="1"/>
          <p:nvPr/>
        </p:nvSpPr>
        <p:spPr>
          <a:xfrm>
            <a:off x="0" y="-6605"/>
            <a:ext cx="3008463" cy="584775"/>
          </a:xfrm>
          <a:prstGeom prst="homePlate">
            <a:avLst/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Sadler </a:t>
            </a:r>
            <a:r>
              <a:rPr kumimoji="0" lang="en-A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 </a:t>
            </a:r>
            <a:r>
              <a:rPr lang="en-AU" sz="3200" b="1" kern="0" dirty="0" smtClean="0">
                <a:solidFill>
                  <a:schemeClr val="bg1"/>
                </a:solidFill>
                <a:latin typeface="Calibri"/>
              </a:rPr>
              <a:t>1A</a:t>
            </a:r>
            <a:r>
              <a:rPr kumimoji="0" lang="en-AU" sz="32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Q5</a:t>
            </a:r>
            <a:endParaRPr kumimoji="0" lang="en-A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43686" b="44823"/>
          <a:stretch/>
        </p:blipFill>
        <p:spPr>
          <a:xfrm>
            <a:off x="-111685" y="1529835"/>
            <a:ext cx="11019615" cy="1144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90" t="174" r="-190" b="92049"/>
          <a:stretch/>
        </p:blipFill>
        <p:spPr>
          <a:xfrm>
            <a:off x="90740" y="666604"/>
            <a:ext cx="11019615" cy="77479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5" name="Ink 14"/>
              <p14:cNvContentPartPr/>
              <p14:nvPr/>
            </p14:nvContentPartPr>
            <p14:xfrm>
              <a:off x="417479" y="2412008"/>
              <a:ext cx="11288160" cy="96912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8479" y="2406968"/>
                <a:ext cx="11306520" cy="9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96" name="Ink 195"/>
              <p14:cNvContentPartPr/>
              <p14:nvPr/>
            </p14:nvContentPartPr>
            <p14:xfrm>
              <a:off x="342239" y="3223808"/>
              <a:ext cx="11526840" cy="1080360"/>
            </p14:xfrm>
          </p:contentPart>
        </mc:Choice>
        <mc:Fallback>
          <p:pic>
            <p:nvPicPr>
              <p:cNvPr id="196" name="Ink 19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3599" y="3214448"/>
                <a:ext cx="11545200" cy="10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73" name="Ink 272"/>
              <p14:cNvContentPartPr/>
              <p14:nvPr/>
            </p14:nvContentPartPr>
            <p14:xfrm>
              <a:off x="2133239" y="3899168"/>
              <a:ext cx="7969320" cy="702360"/>
            </p14:xfrm>
          </p:contentPart>
        </mc:Choice>
        <mc:Fallback>
          <p:pic>
            <p:nvPicPr>
              <p:cNvPr id="273" name="Ink 27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25319" y="3894128"/>
                <a:ext cx="7987320" cy="71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46" name="Ink 345"/>
              <p14:cNvContentPartPr/>
              <p14:nvPr/>
            </p14:nvContentPartPr>
            <p14:xfrm>
              <a:off x="324599" y="4634648"/>
              <a:ext cx="7187760" cy="555480"/>
            </p14:xfrm>
          </p:contentPart>
        </mc:Choice>
        <mc:Fallback>
          <p:pic>
            <p:nvPicPr>
              <p:cNvPr id="346" name="Ink 34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8119" y="4626728"/>
                <a:ext cx="7204320" cy="56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72" name="Ink 371"/>
              <p14:cNvContentPartPr/>
              <p14:nvPr/>
            </p14:nvContentPartPr>
            <p14:xfrm>
              <a:off x="4473959" y="4944608"/>
              <a:ext cx="10440" cy="0"/>
            </p14:xfrm>
          </p:contentPart>
        </mc:Choice>
        <mc:Fallback>
          <p:pic>
            <p:nvPicPr>
              <p:cNvPr id="372" name="Ink 37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0" y="0"/>
                <a:ext cx="104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89" name="Ink 388"/>
              <p14:cNvContentPartPr/>
              <p14:nvPr/>
            </p14:nvContentPartPr>
            <p14:xfrm>
              <a:off x="4664759" y="4694768"/>
              <a:ext cx="144000" cy="246240"/>
            </p14:xfrm>
          </p:contentPart>
        </mc:Choice>
        <mc:Fallback>
          <p:pic>
            <p:nvPicPr>
              <p:cNvPr id="389" name="Ink 38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55759" y="4685408"/>
                <a:ext cx="16236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90" name="Ink 389"/>
              <p14:cNvContentPartPr/>
              <p14:nvPr/>
            </p14:nvContentPartPr>
            <p14:xfrm>
              <a:off x="4823879" y="4806008"/>
              <a:ext cx="171720" cy="313560"/>
            </p14:xfrm>
          </p:contentPart>
        </mc:Choice>
        <mc:Fallback>
          <p:pic>
            <p:nvPicPr>
              <p:cNvPr id="390" name="Ink 38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19199" y="4796288"/>
                <a:ext cx="18288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91" name="Ink 390"/>
              <p14:cNvContentPartPr/>
              <p14:nvPr/>
            </p14:nvContentPartPr>
            <p14:xfrm>
              <a:off x="7555559" y="4743368"/>
              <a:ext cx="110160" cy="119880"/>
            </p14:xfrm>
          </p:contentPart>
        </mc:Choice>
        <mc:Fallback>
          <p:pic>
            <p:nvPicPr>
              <p:cNvPr id="391" name="Ink 39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547639" y="4734008"/>
                <a:ext cx="1274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92" name="Ink 391"/>
              <p14:cNvContentPartPr/>
              <p14:nvPr/>
            </p14:nvContentPartPr>
            <p14:xfrm>
              <a:off x="7610999" y="4671728"/>
              <a:ext cx="36360" cy="28800"/>
            </p14:xfrm>
          </p:contentPart>
        </mc:Choice>
        <mc:Fallback>
          <p:pic>
            <p:nvPicPr>
              <p:cNvPr id="392" name="Ink 39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602359" y="4663088"/>
                <a:ext cx="5076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93" name="Ink 392"/>
              <p14:cNvContentPartPr/>
              <p14:nvPr/>
            </p14:nvContentPartPr>
            <p14:xfrm>
              <a:off x="7710719" y="4735448"/>
              <a:ext cx="157320" cy="109440"/>
            </p14:xfrm>
          </p:contentPart>
        </mc:Choice>
        <mc:Fallback>
          <p:pic>
            <p:nvPicPr>
              <p:cNvPr id="393" name="Ink 39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708559" y="4727888"/>
                <a:ext cx="16704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13" name="Ink 412"/>
              <p14:cNvContentPartPr/>
              <p14:nvPr/>
            </p14:nvContentPartPr>
            <p14:xfrm>
              <a:off x="7903679" y="4562288"/>
              <a:ext cx="2888640" cy="447480"/>
            </p14:xfrm>
          </p:contentPart>
        </mc:Choice>
        <mc:Fallback>
          <p:pic>
            <p:nvPicPr>
              <p:cNvPr id="413" name="Ink 41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94319" y="4554728"/>
                <a:ext cx="290628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14" name="Ink 413"/>
              <p14:cNvContentPartPr/>
              <p14:nvPr/>
            </p14:nvContentPartPr>
            <p14:xfrm>
              <a:off x="6371879" y="6029648"/>
              <a:ext cx="32040" cy="36000"/>
            </p14:xfrm>
          </p:contentPart>
        </mc:Choice>
        <mc:Fallback>
          <p:pic>
            <p:nvPicPr>
              <p:cNvPr id="414" name="Ink 41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65399" y="6023168"/>
                <a:ext cx="4500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15" name="Ink 414"/>
              <p14:cNvContentPartPr/>
              <p14:nvPr/>
            </p14:nvContentPartPr>
            <p14:xfrm>
              <a:off x="564359" y="5386328"/>
              <a:ext cx="223560" cy="95760"/>
            </p14:xfrm>
          </p:contentPart>
        </mc:Choice>
        <mc:Fallback>
          <p:pic>
            <p:nvPicPr>
              <p:cNvPr id="415" name="Ink 41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55719" y="5378408"/>
                <a:ext cx="2401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16" name="Ink 415"/>
              <p14:cNvContentPartPr/>
              <p14:nvPr/>
            </p14:nvContentPartPr>
            <p14:xfrm>
              <a:off x="686039" y="5295968"/>
              <a:ext cx="4680" cy="2160"/>
            </p14:xfrm>
          </p:contentPart>
        </mc:Choice>
        <mc:Fallback>
          <p:pic>
            <p:nvPicPr>
              <p:cNvPr id="416" name="Ink 415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79919" y="5289848"/>
                <a:ext cx="1692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17" name="Ink 416"/>
              <p14:cNvContentPartPr/>
              <p14:nvPr/>
            </p14:nvContentPartPr>
            <p14:xfrm>
              <a:off x="775679" y="5288768"/>
              <a:ext cx="113760" cy="166680"/>
            </p14:xfrm>
          </p:contentPart>
        </mc:Choice>
        <mc:Fallback>
          <p:pic>
            <p:nvPicPr>
              <p:cNvPr id="417" name="Ink 41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70279" y="5283368"/>
                <a:ext cx="1263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18" name="Ink 417"/>
              <p14:cNvContentPartPr/>
              <p14:nvPr/>
            </p14:nvContentPartPr>
            <p14:xfrm>
              <a:off x="863159" y="5246648"/>
              <a:ext cx="133920" cy="201600"/>
            </p14:xfrm>
          </p:contentPart>
        </mc:Choice>
        <mc:Fallback>
          <p:pic>
            <p:nvPicPr>
              <p:cNvPr id="418" name="Ink 41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55959" y="5239448"/>
                <a:ext cx="1483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19" name="Ink 418"/>
              <p14:cNvContentPartPr/>
              <p14:nvPr/>
            </p14:nvContentPartPr>
            <p14:xfrm>
              <a:off x="1135319" y="5319008"/>
              <a:ext cx="227520" cy="136440"/>
            </p14:xfrm>
          </p:contentPart>
        </mc:Choice>
        <mc:Fallback>
          <p:pic>
            <p:nvPicPr>
              <p:cNvPr id="419" name="Ink 41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27759" y="5312888"/>
                <a:ext cx="2401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20" name="Ink 419"/>
              <p14:cNvContentPartPr/>
              <p14:nvPr/>
            </p14:nvContentPartPr>
            <p14:xfrm>
              <a:off x="1334759" y="5345648"/>
              <a:ext cx="171360" cy="120240"/>
            </p14:xfrm>
          </p:contentPart>
        </mc:Choice>
        <mc:Fallback>
          <p:pic>
            <p:nvPicPr>
              <p:cNvPr id="420" name="Ink 419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26119" y="5336288"/>
                <a:ext cx="18648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21" name="Ink 420"/>
              <p14:cNvContentPartPr/>
              <p14:nvPr/>
            </p14:nvContentPartPr>
            <p14:xfrm>
              <a:off x="1502519" y="5299568"/>
              <a:ext cx="266400" cy="145800"/>
            </p14:xfrm>
          </p:contentPart>
        </mc:Choice>
        <mc:Fallback>
          <p:pic>
            <p:nvPicPr>
              <p:cNvPr id="421" name="Ink 420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494599" y="5289488"/>
                <a:ext cx="28368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22" name="Ink 421"/>
              <p14:cNvContentPartPr/>
              <p14:nvPr/>
            </p14:nvContentPartPr>
            <p14:xfrm>
              <a:off x="2029199" y="5307488"/>
              <a:ext cx="179280" cy="25920"/>
            </p14:xfrm>
          </p:contentPart>
        </mc:Choice>
        <mc:Fallback>
          <p:pic>
            <p:nvPicPr>
              <p:cNvPr id="422" name="Ink 421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023439" y="5298488"/>
                <a:ext cx="1922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23" name="Ink 422"/>
              <p14:cNvContentPartPr/>
              <p14:nvPr/>
            </p14:nvContentPartPr>
            <p14:xfrm>
              <a:off x="2090759" y="5264288"/>
              <a:ext cx="91800" cy="145080"/>
            </p14:xfrm>
          </p:contentPart>
        </mc:Choice>
        <mc:Fallback>
          <p:pic>
            <p:nvPicPr>
              <p:cNvPr id="423" name="Ink 422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085719" y="5259248"/>
                <a:ext cx="1047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24" name="Ink 423"/>
              <p14:cNvContentPartPr/>
              <p14:nvPr/>
            </p14:nvContentPartPr>
            <p14:xfrm>
              <a:off x="2160239" y="5210648"/>
              <a:ext cx="382320" cy="186120"/>
            </p14:xfrm>
          </p:contentPart>
        </mc:Choice>
        <mc:Fallback>
          <p:pic>
            <p:nvPicPr>
              <p:cNvPr id="424" name="Ink 423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155919" y="5205608"/>
                <a:ext cx="39528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25" name="Ink 424"/>
              <p14:cNvContentPartPr/>
              <p14:nvPr/>
            </p14:nvContentPartPr>
            <p14:xfrm>
              <a:off x="2808239" y="5301368"/>
              <a:ext cx="118440" cy="133920"/>
            </p14:xfrm>
          </p:contentPart>
        </mc:Choice>
        <mc:Fallback>
          <p:pic>
            <p:nvPicPr>
              <p:cNvPr id="425" name="Ink 424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799959" y="5296328"/>
                <a:ext cx="13176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26" name="Ink 425"/>
              <p14:cNvContentPartPr/>
              <p14:nvPr/>
            </p14:nvContentPartPr>
            <p14:xfrm>
              <a:off x="2964119" y="5292368"/>
              <a:ext cx="133560" cy="114480"/>
            </p14:xfrm>
          </p:contentPart>
        </mc:Choice>
        <mc:Fallback>
          <p:pic>
            <p:nvPicPr>
              <p:cNvPr id="426" name="Ink 425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954759" y="5286608"/>
                <a:ext cx="1504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27" name="Ink 426"/>
              <p14:cNvContentPartPr/>
              <p14:nvPr/>
            </p14:nvContentPartPr>
            <p14:xfrm>
              <a:off x="3093359" y="5266448"/>
              <a:ext cx="356400" cy="140040"/>
            </p14:xfrm>
          </p:contentPart>
        </mc:Choice>
        <mc:Fallback>
          <p:pic>
            <p:nvPicPr>
              <p:cNvPr id="427" name="Ink 426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086879" y="5256368"/>
                <a:ext cx="3693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28" name="Ink 427"/>
              <p14:cNvContentPartPr/>
              <p14:nvPr/>
            </p14:nvContentPartPr>
            <p14:xfrm>
              <a:off x="3751799" y="5243048"/>
              <a:ext cx="161640" cy="55080"/>
            </p14:xfrm>
          </p:contentPart>
        </mc:Choice>
        <mc:Fallback>
          <p:pic>
            <p:nvPicPr>
              <p:cNvPr id="428" name="Ink 427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746039" y="5233328"/>
                <a:ext cx="1749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29" name="Ink 428"/>
              <p14:cNvContentPartPr/>
              <p14:nvPr/>
            </p14:nvContentPartPr>
            <p14:xfrm>
              <a:off x="3768719" y="5303528"/>
              <a:ext cx="166320" cy="24120"/>
            </p14:xfrm>
          </p:contentPart>
        </mc:Choice>
        <mc:Fallback>
          <p:pic>
            <p:nvPicPr>
              <p:cNvPr id="429" name="Ink 428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761519" y="5293808"/>
                <a:ext cx="1818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30" name="Ink 429"/>
              <p14:cNvContentPartPr/>
              <p14:nvPr/>
            </p14:nvContentPartPr>
            <p14:xfrm>
              <a:off x="3760079" y="5126048"/>
              <a:ext cx="115560" cy="232200"/>
            </p14:xfrm>
          </p:contentPart>
        </mc:Choice>
        <mc:Fallback>
          <p:pic>
            <p:nvPicPr>
              <p:cNvPr id="430" name="Ink 429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753959" y="5123168"/>
                <a:ext cx="12744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31" name="Ink 430"/>
              <p14:cNvContentPartPr/>
              <p14:nvPr/>
            </p14:nvContentPartPr>
            <p14:xfrm>
              <a:off x="3871319" y="5152688"/>
              <a:ext cx="97560" cy="198360"/>
            </p14:xfrm>
          </p:contentPart>
        </mc:Choice>
        <mc:Fallback>
          <p:pic>
            <p:nvPicPr>
              <p:cNvPr id="431" name="Ink 430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863399" y="5144768"/>
                <a:ext cx="11376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32" name="Ink 431"/>
              <p14:cNvContentPartPr/>
              <p14:nvPr/>
            </p14:nvContentPartPr>
            <p14:xfrm>
              <a:off x="4143839" y="5142248"/>
              <a:ext cx="164880" cy="332640"/>
            </p14:xfrm>
          </p:contentPart>
        </mc:Choice>
        <mc:Fallback>
          <p:pic>
            <p:nvPicPr>
              <p:cNvPr id="432" name="Ink 431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134839" y="5132168"/>
                <a:ext cx="17964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33" name="Ink 432"/>
              <p14:cNvContentPartPr/>
              <p14:nvPr/>
            </p14:nvContentPartPr>
            <p14:xfrm>
              <a:off x="4250759" y="5345648"/>
              <a:ext cx="133920" cy="64080"/>
            </p14:xfrm>
          </p:contentPart>
        </mc:Choice>
        <mc:Fallback>
          <p:pic>
            <p:nvPicPr>
              <p:cNvPr id="433" name="Ink 432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247159" y="5336648"/>
                <a:ext cx="1465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34" name="Ink 433"/>
              <p14:cNvContentPartPr/>
              <p14:nvPr/>
            </p14:nvContentPartPr>
            <p14:xfrm>
              <a:off x="4599239" y="5170328"/>
              <a:ext cx="223200" cy="219600"/>
            </p14:xfrm>
          </p:contentPart>
        </mc:Choice>
        <mc:Fallback>
          <p:pic>
            <p:nvPicPr>
              <p:cNvPr id="434" name="Ink 433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91319" y="5162408"/>
                <a:ext cx="2386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35" name="Ink 434"/>
              <p14:cNvContentPartPr/>
              <p14:nvPr/>
            </p14:nvContentPartPr>
            <p14:xfrm>
              <a:off x="4827839" y="5271848"/>
              <a:ext cx="126000" cy="108360"/>
            </p14:xfrm>
          </p:contentPart>
        </mc:Choice>
        <mc:Fallback>
          <p:pic>
            <p:nvPicPr>
              <p:cNvPr id="435" name="Ink 434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818479" y="5263208"/>
                <a:ext cx="1422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36" name="Ink 435"/>
              <p14:cNvContentPartPr/>
              <p14:nvPr/>
            </p14:nvContentPartPr>
            <p14:xfrm>
              <a:off x="4967159" y="5292368"/>
              <a:ext cx="36360" cy="41040"/>
            </p14:xfrm>
          </p:contentPart>
        </mc:Choice>
        <mc:Fallback>
          <p:pic>
            <p:nvPicPr>
              <p:cNvPr id="436" name="Ink 435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959239" y="5284448"/>
                <a:ext cx="486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37" name="Ink 436"/>
              <p14:cNvContentPartPr/>
              <p14:nvPr/>
            </p14:nvContentPartPr>
            <p14:xfrm>
              <a:off x="4957799" y="5207768"/>
              <a:ext cx="263160" cy="166320"/>
            </p14:xfrm>
          </p:contentPart>
        </mc:Choice>
        <mc:Fallback>
          <p:pic>
            <p:nvPicPr>
              <p:cNvPr id="437" name="Ink 436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949879" y="5199848"/>
                <a:ext cx="28116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38" name="Ink 437"/>
              <p14:cNvContentPartPr/>
              <p14:nvPr/>
            </p14:nvContentPartPr>
            <p14:xfrm>
              <a:off x="5541719" y="5281928"/>
              <a:ext cx="83160" cy="117000"/>
            </p14:xfrm>
          </p:contentPart>
        </mc:Choice>
        <mc:Fallback>
          <p:pic>
            <p:nvPicPr>
              <p:cNvPr id="438" name="Ink 437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535959" y="5272568"/>
                <a:ext cx="9828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39" name="Ink 438"/>
              <p14:cNvContentPartPr/>
              <p14:nvPr/>
            </p14:nvContentPartPr>
            <p14:xfrm>
              <a:off x="5651519" y="5272208"/>
              <a:ext cx="205200" cy="100080"/>
            </p14:xfrm>
          </p:contentPart>
        </mc:Choice>
        <mc:Fallback>
          <p:pic>
            <p:nvPicPr>
              <p:cNvPr id="439" name="Ink 438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648279" y="5262488"/>
                <a:ext cx="2142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40" name="Ink 439"/>
              <p14:cNvContentPartPr/>
              <p14:nvPr/>
            </p14:nvContentPartPr>
            <p14:xfrm>
              <a:off x="5908199" y="5324048"/>
              <a:ext cx="213120" cy="34200"/>
            </p14:xfrm>
          </p:contentPart>
        </mc:Choice>
        <mc:Fallback>
          <p:pic>
            <p:nvPicPr>
              <p:cNvPr id="440" name="Ink 439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904959" y="5314328"/>
                <a:ext cx="22104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41" name="Ink 440"/>
              <p14:cNvContentPartPr/>
              <p14:nvPr/>
            </p14:nvContentPartPr>
            <p14:xfrm>
              <a:off x="6012959" y="5184728"/>
              <a:ext cx="78840" cy="198360"/>
            </p14:xfrm>
          </p:contentPart>
        </mc:Choice>
        <mc:Fallback>
          <p:pic>
            <p:nvPicPr>
              <p:cNvPr id="441" name="Ink 440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004679" y="5178608"/>
                <a:ext cx="9180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42" name="Ink 441"/>
              <p14:cNvContentPartPr/>
              <p14:nvPr/>
            </p14:nvContentPartPr>
            <p14:xfrm>
              <a:off x="6097199" y="5199488"/>
              <a:ext cx="351720" cy="160560"/>
            </p14:xfrm>
          </p:contentPart>
        </mc:Choice>
        <mc:Fallback>
          <p:pic>
            <p:nvPicPr>
              <p:cNvPr id="442" name="Ink 441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088199" y="5190488"/>
                <a:ext cx="37044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43" name="Ink 442"/>
              <p14:cNvContentPartPr/>
              <p14:nvPr/>
            </p14:nvContentPartPr>
            <p14:xfrm>
              <a:off x="6377639" y="5154488"/>
              <a:ext cx="40320" cy="69480"/>
            </p14:xfrm>
          </p:contentPart>
        </mc:Choice>
        <mc:Fallback>
          <p:pic>
            <p:nvPicPr>
              <p:cNvPr id="443" name="Ink 442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374759" y="5151608"/>
                <a:ext cx="5004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44" name="Ink 443"/>
              <p14:cNvContentPartPr/>
              <p14:nvPr/>
            </p14:nvContentPartPr>
            <p14:xfrm>
              <a:off x="6479159" y="5248088"/>
              <a:ext cx="69840" cy="82800"/>
            </p14:xfrm>
          </p:contentPart>
        </mc:Choice>
        <mc:Fallback>
          <p:pic>
            <p:nvPicPr>
              <p:cNvPr id="444" name="Ink 443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472679" y="5241608"/>
                <a:ext cx="828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445" name="Ink 444"/>
              <p14:cNvContentPartPr/>
              <p14:nvPr/>
            </p14:nvContentPartPr>
            <p14:xfrm>
              <a:off x="6777599" y="5116688"/>
              <a:ext cx="318600" cy="165600"/>
            </p14:xfrm>
          </p:contentPart>
        </mc:Choice>
        <mc:Fallback>
          <p:pic>
            <p:nvPicPr>
              <p:cNvPr id="445" name="Ink 444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772199" y="5107688"/>
                <a:ext cx="33012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446" name="Ink 445"/>
              <p14:cNvContentPartPr/>
              <p14:nvPr/>
            </p14:nvContentPartPr>
            <p14:xfrm>
              <a:off x="7132919" y="5170328"/>
              <a:ext cx="146520" cy="79560"/>
            </p14:xfrm>
          </p:contentPart>
        </mc:Choice>
        <mc:Fallback>
          <p:pic>
            <p:nvPicPr>
              <p:cNvPr id="446" name="Ink 445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123199" y="5162408"/>
                <a:ext cx="16056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447" name="Ink 446"/>
              <p14:cNvContentPartPr/>
              <p14:nvPr/>
            </p14:nvContentPartPr>
            <p14:xfrm>
              <a:off x="7291319" y="5018768"/>
              <a:ext cx="119160" cy="250920"/>
            </p14:xfrm>
          </p:contentPart>
        </mc:Choice>
        <mc:Fallback>
          <p:pic>
            <p:nvPicPr>
              <p:cNvPr id="447" name="Ink 446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281599" y="5009048"/>
                <a:ext cx="137880" cy="27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20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5545183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Independent Practice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1882" y="788331"/>
            <a:ext cx="8993619" cy="128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2400" b="1" dirty="0" smtClean="0"/>
              <a:t>Cambridge Ex </a:t>
            </a:r>
            <a:r>
              <a:rPr lang="en-AU" sz="2400" b="1" dirty="0" smtClean="0"/>
              <a:t>5h</a:t>
            </a:r>
            <a:endParaRPr lang="en-AU" sz="24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587" y="0"/>
            <a:ext cx="7458399" cy="673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1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26054" cy="37274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1619"/>
            <a:ext cx="6232487" cy="1341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486" y="2659438"/>
            <a:ext cx="5859739" cy="379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3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3" y="826557"/>
            <a:ext cx="11963399" cy="5946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300" dirty="0"/>
              <a:t>How many people must you have at a party to be sure that at least two people will have the same birthday?</a:t>
            </a:r>
          </a:p>
          <a:p>
            <a:pPr marL="0" indent="0">
              <a:buNone/>
            </a:pPr>
            <a:endParaRPr lang="en-AU" sz="2300" dirty="0"/>
          </a:p>
          <a:p>
            <a:pPr marL="0" indent="0">
              <a:buNone/>
            </a:pPr>
            <a:r>
              <a:rPr lang="en-AU" sz="2300" b="1" i="1" dirty="0">
                <a:solidFill>
                  <a:srgbClr val="0070C0"/>
                </a:solidFill>
              </a:rPr>
              <a:t>Consider the standard number of days in a year – there are 365 days in a year.</a:t>
            </a:r>
          </a:p>
          <a:p>
            <a:pPr marL="0" indent="0">
              <a:buNone/>
            </a:pPr>
            <a:r>
              <a:rPr lang="en-AU" sz="2300" b="1" i="1" dirty="0">
                <a:solidFill>
                  <a:srgbClr val="0070C0"/>
                </a:solidFill>
              </a:rPr>
              <a:t>You need at least 365 people at the party to ensure that you have at least one person with a DIFFERENT birthday from the next person. </a:t>
            </a:r>
          </a:p>
          <a:p>
            <a:pPr marL="0" indent="0">
              <a:buNone/>
            </a:pPr>
            <a:r>
              <a:rPr lang="en-AU" sz="2300" b="1" dirty="0">
                <a:solidFill>
                  <a:srgbClr val="7030A0"/>
                </a:solidFill>
              </a:rPr>
              <a:t>This means you need at least 366 people to ensure there are two people who share the same birthday.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b="1" dirty="0">
                <a:solidFill>
                  <a:srgbClr val="7030A0"/>
                </a:solidFill>
              </a:rPr>
              <a:t>If it is a leap year, then you will need 367 people at the party.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C747CD-46AA-4BD2-BCA0-578F2EE2BD29}"/>
              </a:ext>
            </a:extLst>
          </p:cNvPr>
          <p:cNvSpPr txBox="1"/>
          <p:nvPr/>
        </p:nvSpPr>
        <p:spPr>
          <a:xfrm>
            <a:off x="-1" y="0"/>
            <a:ext cx="7362825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smtClean="0"/>
              <a:t>The </a:t>
            </a:r>
            <a:r>
              <a:rPr lang="en-US" sz="3200" b="1" dirty="0"/>
              <a:t>Pigeonhole Principle</a:t>
            </a:r>
            <a:endParaRPr lang="en-AU" sz="3200" b="1" dirty="0"/>
          </a:p>
        </p:txBody>
      </p:sp>
    </p:spTree>
    <p:extLst>
      <p:ext uri="{BB962C8B-B14F-4D97-AF65-F5344CB8AC3E}">
        <p14:creationId xmlns:p14="http://schemas.microsoft.com/office/powerpoint/2010/main" val="186536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7400110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Pigeon – Hole Principle</a:t>
            </a:r>
            <a:endParaRPr lang="en-AU" sz="3200" b="1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-1" y="622098"/>
            <a:ext cx="8615976" cy="2140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A </a:t>
            </a:r>
            <a:r>
              <a:rPr lang="en-GB" dirty="0"/>
              <a:t>basic version says that if (N+1) pigeons occupy N holes, then some hole must have at least 2 pigeons.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Thus </a:t>
            </a:r>
            <a:r>
              <a:rPr lang="en-GB" dirty="0"/>
              <a:t>if 5 pigeons occupy 4 holes, then there must be some hole with at least 2 pigeons</a:t>
            </a:r>
            <a:endParaRPr lang="en-AU" sz="2200" dirty="0" smtClean="0">
              <a:solidFill>
                <a:srgbClr val="7030A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AU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AU" sz="2400" dirty="0"/>
          </a:p>
        </p:txBody>
      </p:sp>
      <p:pic>
        <p:nvPicPr>
          <p:cNvPr id="1026" name="Picture 2" descr="https://miro.medium.com/max/1400/1*rj_4nlE4Qw_ok0P7A7chH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876" y="305239"/>
            <a:ext cx="3469876" cy="31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4B49B7-CEF2-40FC-8896-E59ABFBDF78B}"/>
              </a:ext>
            </a:extLst>
          </p:cNvPr>
          <p:cNvSpPr txBox="1"/>
          <p:nvPr/>
        </p:nvSpPr>
        <p:spPr>
          <a:xfrm>
            <a:off x="-1" y="2799445"/>
            <a:ext cx="4178543" cy="584775"/>
          </a:xfrm>
          <a:prstGeom prst="homePlate">
            <a:avLst/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Cambridge Ex 5H</a:t>
            </a:r>
            <a:r>
              <a:rPr kumimoji="0" lang="en-AU" sz="32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Ex </a:t>
            </a:r>
            <a:r>
              <a:rPr lang="en-AU" sz="3200" b="1" kern="0" dirty="0" smtClean="0">
                <a:solidFill>
                  <a:schemeClr val="bg1"/>
                </a:solidFill>
                <a:latin typeface="Calibri"/>
              </a:rPr>
              <a:t>31</a:t>
            </a:r>
            <a:endParaRPr kumimoji="0" lang="en-A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3640" y="3515863"/>
            <a:ext cx="11921067" cy="1038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/>
              <a:t>You have 13 red, 10 blue and 8 green socks. How many socks need to be selected at random to ensure that you have a matching pair?</a:t>
            </a:r>
            <a:endParaRPr lang="en-AU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64041" y="4405222"/>
            <a:ext cx="732819" cy="7936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3200" dirty="0" smtClean="0"/>
              <a:t>R</a:t>
            </a:r>
            <a:endParaRPr lang="en-AU" dirty="0"/>
          </a:p>
        </p:txBody>
      </p:sp>
      <p:sp>
        <p:nvSpPr>
          <p:cNvPr id="23" name="Rectangle 22"/>
          <p:cNvSpPr/>
          <p:nvPr/>
        </p:nvSpPr>
        <p:spPr>
          <a:xfrm>
            <a:off x="2332569" y="4393719"/>
            <a:ext cx="732819" cy="7936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3600" dirty="0" smtClean="0"/>
              <a:t>B</a:t>
            </a:r>
            <a:endParaRPr lang="en-AU" dirty="0"/>
          </a:p>
        </p:txBody>
      </p:sp>
      <p:sp>
        <p:nvSpPr>
          <p:cNvPr id="24" name="Rectangle 23"/>
          <p:cNvSpPr/>
          <p:nvPr/>
        </p:nvSpPr>
        <p:spPr>
          <a:xfrm>
            <a:off x="3201097" y="4376466"/>
            <a:ext cx="732819" cy="7936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3600" dirty="0" smtClean="0"/>
              <a:t>G</a:t>
            </a:r>
            <a:endParaRPr lang="en-AU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765164" y="4405222"/>
            <a:ext cx="6259902" cy="524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/>
              <a:t>Consider selecting 3 socks and place them in each hole.</a:t>
            </a:r>
            <a:endParaRPr lang="en-AU" dirty="0" smtClean="0">
              <a:solidFill>
                <a:schemeClr val="tx1"/>
              </a:solidFill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765164" y="4674678"/>
            <a:ext cx="4784277" cy="524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 smtClean="0"/>
              <a:t>You might end up selecting one of each colour</a:t>
            </a:r>
            <a:endParaRPr lang="en-AU" sz="2000" dirty="0" smtClean="0">
              <a:solidFill>
                <a:schemeClr val="tx1"/>
              </a:solidFill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4765164" y="4947684"/>
            <a:ext cx="4784277" cy="524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 smtClean="0"/>
              <a:t>Now consider selecting 4 socks</a:t>
            </a:r>
            <a:endParaRPr lang="en-AU" sz="2000" dirty="0" smtClean="0">
              <a:solidFill>
                <a:schemeClr val="tx1"/>
              </a:solidFill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4765163" y="5294581"/>
            <a:ext cx="4784277" cy="524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 smtClean="0"/>
              <a:t>Based on the Pigeonhole Principle, at least some hole will contain at least 2 socks</a:t>
            </a:r>
            <a:endParaRPr lang="en-AU" sz="2000" dirty="0" smtClean="0">
              <a:solidFill>
                <a:schemeClr val="tx1"/>
              </a:solidFill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765163" y="5903565"/>
            <a:ext cx="6636082" cy="524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 smtClean="0"/>
              <a:t>Therefore, 4 socks need to be selected at random to ensure you have a matching pair.</a:t>
            </a:r>
            <a:endParaRPr lang="en-AU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9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9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7400110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Cambridge </a:t>
            </a:r>
            <a:r>
              <a:rPr lang="en-US" sz="3200" b="1" dirty="0" smtClean="0"/>
              <a:t>Ex 5H Q3</a:t>
            </a:r>
            <a:endParaRPr lang="en-AU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1578" y="599760"/>
            <a:ext cx="11491703" cy="10876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20350" y="2758919"/>
            <a:ext cx="732819" cy="7936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3200" dirty="0"/>
              <a:t>0</a:t>
            </a:r>
            <a:endParaRPr lang="en-AU" dirty="0"/>
          </a:p>
        </p:txBody>
      </p:sp>
      <p:sp>
        <p:nvSpPr>
          <p:cNvPr id="10" name="Rectangle 9"/>
          <p:cNvSpPr/>
          <p:nvPr/>
        </p:nvSpPr>
        <p:spPr>
          <a:xfrm>
            <a:off x="2588878" y="2747416"/>
            <a:ext cx="732819" cy="7936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3600" dirty="0" smtClean="0"/>
              <a:t>1</a:t>
            </a:r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3457406" y="2730163"/>
            <a:ext cx="732819" cy="7936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3600" dirty="0" smtClean="0"/>
              <a:t>2</a:t>
            </a:r>
            <a:endParaRPr lang="en-AU" dirty="0"/>
          </a:p>
        </p:txBody>
      </p:sp>
      <p:sp>
        <p:nvSpPr>
          <p:cNvPr id="12" name="Rectangle 11"/>
          <p:cNvSpPr/>
          <p:nvPr/>
        </p:nvSpPr>
        <p:spPr>
          <a:xfrm>
            <a:off x="4325934" y="2730162"/>
            <a:ext cx="732819" cy="7936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3600" dirty="0" smtClean="0"/>
              <a:t>3</a:t>
            </a:r>
            <a:endParaRPr lang="en-AU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5020" y="1553109"/>
            <a:ext cx="10142328" cy="62437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>
                <a:solidFill>
                  <a:srgbClr val="002060"/>
                </a:solidFill>
              </a:rPr>
              <a:t>Consider what are the remainders we can have when a number is divided by 4?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/>
              <p14:cNvContentPartPr/>
              <p14:nvPr/>
            </p14:nvContentPartPr>
            <p14:xfrm>
              <a:off x="8962931" y="2001753"/>
              <a:ext cx="1112400" cy="13582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39891" y="1978353"/>
                <a:ext cx="1156320" cy="1395000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Content Placeholder 2"/>
          <p:cNvSpPr txBox="1">
            <a:spLocks/>
          </p:cNvSpPr>
          <p:nvPr/>
        </p:nvSpPr>
        <p:spPr>
          <a:xfrm>
            <a:off x="31637" y="3785644"/>
            <a:ext cx="11640817" cy="62437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>
                <a:solidFill>
                  <a:srgbClr val="002060"/>
                </a:solidFill>
              </a:rPr>
              <a:t>Place each natural number in the whole whose label corresponds to the remainder when it is divided by 4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31637" y="4518444"/>
            <a:ext cx="11640817" cy="62437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>
                <a:solidFill>
                  <a:srgbClr val="002060"/>
                </a:solidFill>
              </a:rPr>
              <a:t>As there are 5 numbers to place in 4 holes, by the Pigeonhole Principle, at least some hole will contain at least 2 numbers.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81628" y="5261161"/>
            <a:ext cx="11640817" cy="62437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>
                <a:solidFill>
                  <a:srgbClr val="002060"/>
                </a:solidFill>
              </a:rPr>
              <a:t>Therefore, there is at least 2 numbers that leave the same remainder when divided by 4.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81628" y="1931991"/>
            <a:ext cx="10142328" cy="624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>
                <a:solidFill>
                  <a:srgbClr val="002060"/>
                </a:solidFill>
              </a:rPr>
              <a:t>Create 4 holes based on the remainders</a:t>
            </a:r>
          </a:p>
        </p:txBody>
      </p:sp>
    </p:spTree>
    <p:extLst>
      <p:ext uri="{BB962C8B-B14F-4D97-AF65-F5344CB8AC3E}">
        <p14:creationId xmlns:p14="http://schemas.microsoft.com/office/powerpoint/2010/main" val="2040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7400110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Pigeon – Hole Principle</a:t>
            </a:r>
            <a:endParaRPr lang="en-AU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-1" y="622098"/>
                <a:ext cx="11964708" cy="13114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3200" dirty="0" smtClean="0"/>
                  <a:t>If at least </a:t>
                </a:r>
                <a14:m>
                  <m:oMath xmlns:m="http://schemas.openxmlformats.org/officeDocument/2006/math">
                    <m:r>
                      <a:rPr lang="en-AU" sz="3200" b="0" i="1" smtClean="0"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AU" sz="32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3200" dirty="0" smtClean="0"/>
                  <a:t> objects are placed into </a:t>
                </a:r>
                <a14:m>
                  <m:oMath xmlns:m="http://schemas.openxmlformats.org/officeDocument/2006/math">
                    <m:r>
                      <a:rPr lang="en-AU" sz="3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3200" dirty="0" smtClean="0"/>
                  <a:t>  holes, then some hole contains at least </a:t>
                </a:r>
                <a14:m>
                  <m:oMath xmlns:m="http://schemas.openxmlformats.org/officeDocument/2006/math">
                    <m:r>
                      <a:rPr lang="en-AU" sz="3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AU" sz="32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3200" dirty="0" smtClean="0"/>
                  <a:t> objects.</a:t>
                </a:r>
                <a:br>
                  <a:rPr lang="en-GB" sz="3200" dirty="0" smtClean="0"/>
                </a:br>
                <a:endParaRPr lang="en-AU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622098"/>
                <a:ext cx="11964708" cy="1311496"/>
              </a:xfrm>
              <a:prstGeom prst="rect">
                <a:avLst/>
              </a:prstGeom>
              <a:blipFill rotWithShape="0">
                <a:blip r:embed="rId2"/>
                <a:stretch>
                  <a:fillRect l="-1274" t="-930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4B49B7-CEF2-40FC-8896-E59ABFBDF78B}"/>
              </a:ext>
            </a:extLst>
          </p:cNvPr>
          <p:cNvSpPr txBox="1"/>
          <p:nvPr/>
        </p:nvSpPr>
        <p:spPr>
          <a:xfrm>
            <a:off x="35332" y="2085936"/>
            <a:ext cx="4178543" cy="584775"/>
          </a:xfrm>
          <a:prstGeom prst="homePlate">
            <a:avLst/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Cambridge Ex 5H</a:t>
            </a:r>
            <a:r>
              <a:rPr kumimoji="0" lang="en-AU" sz="32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Ex </a:t>
            </a:r>
            <a:r>
              <a:rPr lang="en-AU" sz="3200" b="1" kern="0" dirty="0" smtClean="0">
                <a:solidFill>
                  <a:schemeClr val="bg1"/>
                </a:solidFill>
                <a:latin typeface="Calibri"/>
              </a:rPr>
              <a:t>33</a:t>
            </a:r>
            <a:endParaRPr kumimoji="0" lang="en-A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-60269" y="2747749"/>
            <a:ext cx="11921067" cy="1038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/>
              <a:t>Sixteen natural numbers are written on a whiteboard. Prove that at least 4 numbers will leave the same remainder when divided by 5.</a:t>
            </a:r>
            <a:endParaRPr lang="en-AU" dirty="0" smtClean="0">
              <a:solidFill>
                <a:schemeClr val="tx1"/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537634" y="4511089"/>
            <a:ext cx="6259902" cy="524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/>
              <a:t>There are 16 numbers to be placed in to 5 holes.</a:t>
            </a:r>
            <a:endParaRPr lang="en-AU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/>
              <p:cNvSpPr txBox="1">
                <a:spLocks/>
              </p:cNvSpPr>
              <p:nvPr/>
            </p:nvSpPr>
            <p:spPr>
              <a:xfrm>
                <a:off x="4537634" y="4925158"/>
                <a:ext cx="4784277" cy="5241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AU" sz="2000" dirty="0" smtClean="0"/>
                  <a:t>Express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16=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+1, 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AU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634" y="4925158"/>
                <a:ext cx="4784277" cy="524175"/>
              </a:xfrm>
              <a:prstGeom prst="rect">
                <a:avLst/>
              </a:prstGeom>
              <a:blipFill rotWithShape="0">
                <a:blip r:embed="rId3"/>
                <a:stretch>
                  <a:fillRect l="-1274" t="-127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 txBox="1">
                <a:spLocks/>
              </p:cNvSpPr>
              <p:nvPr/>
            </p:nvSpPr>
            <p:spPr>
              <a:xfrm>
                <a:off x="4537634" y="5318587"/>
                <a:ext cx="4784277" cy="5241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 smtClean="0">
                          <a:latin typeface="Cambria Math" panose="02040503050406030204" pitchFamily="18" charset="0"/>
                        </a:rPr>
                        <m:t>16=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2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634" y="5318587"/>
                <a:ext cx="4784277" cy="5241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ontent Placeholder 2"/>
          <p:cNvSpPr txBox="1">
            <a:spLocks/>
          </p:cNvSpPr>
          <p:nvPr/>
        </p:nvSpPr>
        <p:spPr>
          <a:xfrm>
            <a:off x="4537634" y="5759721"/>
            <a:ext cx="6826230" cy="922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 smtClean="0"/>
              <a:t>Based on the Pigeonhole Principle, there is some hole with at least 4 numbers that will leave the same remainder when divided by 5.</a:t>
            </a:r>
            <a:endParaRPr lang="en-AU" sz="2000" dirty="0" smtClean="0">
              <a:solidFill>
                <a:schemeClr val="tx1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94347" y="3684537"/>
            <a:ext cx="10142328" cy="62437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>
                <a:solidFill>
                  <a:srgbClr val="002060"/>
                </a:solidFill>
              </a:rPr>
              <a:t>Consider what are the remainders we can have when a number is divided by 5?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94347" y="4039128"/>
            <a:ext cx="10142328" cy="624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dirty="0" smtClean="0">
                <a:solidFill>
                  <a:srgbClr val="002060"/>
                </a:solidFill>
              </a:rPr>
              <a:t>Create the number of holes based on the remainders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36606" y="4539846"/>
            <a:ext cx="732819" cy="7936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3200" dirty="0"/>
              <a:t>0</a:t>
            </a:r>
            <a:endParaRPr lang="en-AU" dirty="0"/>
          </a:p>
        </p:txBody>
      </p:sp>
      <p:sp>
        <p:nvSpPr>
          <p:cNvPr id="21" name="Rectangle 20"/>
          <p:cNvSpPr/>
          <p:nvPr/>
        </p:nvSpPr>
        <p:spPr>
          <a:xfrm>
            <a:off x="1105134" y="4528343"/>
            <a:ext cx="732819" cy="7936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3600" dirty="0" smtClean="0"/>
              <a:t>1</a:t>
            </a:r>
            <a:endParaRPr lang="en-AU" dirty="0"/>
          </a:p>
        </p:txBody>
      </p:sp>
      <p:sp>
        <p:nvSpPr>
          <p:cNvPr id="22" name="Rectangle 21"/>
          <p:cNvSpPr/>
          <p:nvPr/>
        </p:nvSpPr>
        <p:spPr>
          <a:xfrm>
            <a:off x="1973662" y="4511090"/>
            <a:ext cx="732819" cy="7936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3600" dirty="0" smtClean="0"/>
              <a:t>2</a:t>
            </a:r>
            <a:endParaRPr lang="en-AU" dirty="0"/>
          </a:p>
        </p:txBody>
      </p:sp>
      <p:sp>
        <p:nvSpPr>
          <p:cNvPr id="30" name="Rectangle 29"/>
          <p:cNvSpPr/>
          <p:nvPr/>
        </p:nvSpPr>
        <p:spPr>
          <a:xfrm>
            <a:off x="2842190" y="4511089"/>
            <a:ext cx="732819" cy="7936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3600" dirty="0" smtClean="0"/>
              <a:t>3</a:t>
            </a:r>
            <a:endParaRPr lang="en-AU" dirty="0"/>
          </a:p>
        </p:txBody>
      </p:sp>
      <p:sp>
        <p:nvSpPr>
          <p:cNvPr id="31" name="Rectangle 30"/>
          <p:cNvSpPr/>
          <p:nvPr/>
        </p:nvSpPr>
        <p:spPr>
          <a:xfrm>
            <a:off x="3689912" y="4515594"/>
            <a:ext cx="732819" cy="7936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3600" dirty="0" smtClean="0"/>
              <a:t>4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368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25" grpId="0"/>
      <p:bldP spid="26" grpId="0"/>
      <p:bldP spid="27" grpId="0"/>
      <p:bldP spid="28" grpId="0"/>
      <p:bldP spid="16" grpId="0"/>
      <p:bldP spid="18" grpId="0"/>
      <p:bldP spid="19" grpId="0" animBg="1"/>
      <p:bldP spid="21" grpId="0" animBg="1"/>
      <p:bldP spid="22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4B49B7-CEF2-40FC-8896-E59ABFBDF78B}"/>
              </a:ext>
            </a:extLst>
          </p:cNvPr>
          <p:cNvSpPr txBox="1"/>
          <p:nvPr/>
        </p:nvSpPr>
        <p:spPr>
          <a:xfrm>
            <a:off x="0" y="-6605"/>
            <a:ext cx="4009689" cy="584775"/>
          </a:xfrm>
          <a:prstGeom prst="homePlate">
            <a:avLst/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Cambridge Ex 5H</a:t>
            </a:r>
            <a:r>
              <a:rPr kumimoji="0" lang="en-AU" sz="32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Q11</a:t>
            </a:r>
            <a:endParaRPr kumimoji="0" lang="en-A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719"/>
            <a:ext cx="11218146" cy="156389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59841" y="1950972"/>
            <a:ext cx="10142328" cy="624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>
                <a:solidFill>
                  <a:srgbClr val="002060"/>
                </a:solidFill>
              </a:rPr>
              <a:t>Consider how many pairs are there that add up to be 50?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9841" y="2431176"/>
            <a:ext cx="2847902" cy="624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>
                <a:solidFill>
                  <a:srgbClr val="002060"/>
                </a:solidFill>
              </a:rPr>
              <a:t>Create 25 holes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3348609"/>
            <a:ext cx="11741213" cy="624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>
                <a:solidFill>
                  <a:srgbClr val="002060"/>
                </a:solidFill>
              </a:rPr>
              <a:t>There needs to be 26 unique numbers, then there is some hole that contains at least 2 numbers.</a:t>
            </a:r>
          </a:p>
        </p:txBody>
      </p:sp>
    </p:spTree>
    <p:extLst>
      <p:ext uri="{BB962C8B-B14F-4D97-AF65-F5344CB8AC3E}">
        <p14:creationId xmlns:p14="http://schemas.microsoft.com/office/powerpoint/2010/main" val="179954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4B49B7-CEF2-40FC-8896-E59ABFBDF78B}"/>
              </a:ext>
            </a:extLst>
          </p:cNvPr>
          <p:cNvSpPr txBox="1"/>
          <p:nvPr/>
        </p:nvSpPr>
        <p:spPr>
          <a:xfrm>
            <a:off x="0" y="-6605"/>
            <a:ext cx="4180193" cy="584775"/>
          </a:xfrm>
          <a:prstGeom prst="homePlate">
            <a:avLst/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Cambridge Ex 5G</a:t>
            </a:r>
            <a:r>
              <a:rPr kumimoji="0" lang="en-AU" sz="32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Ex </a:t>
            </a:r>
            <a:r>
              <a:rPr lang="en-AU" sz="3200" b="1" kern="0" dirty="0" smtClean="0">
                <a:solidFill>
                  <a:schemeClr val="bg1"/>
                </a:solidFill>
                <a:latin typeface="Calibri"/>
              </a:rPr>
              <a:t>32</a:t>
            </a:r>
            <a:endParaRPr kumimoji="0" lang="en-A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97" y="640996"/>
            <a:ext cx="11921067" cy="950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lphaLcParenR"/>
            </a:pPr>
            <a:r>
              <a:rPr lang="en-AU" sz="2400" dirty="0" smtClean="0"/>
              <a:t>Seven </a:t>
            </a:r>
            <a:r>
              <a:rPr lang="en-AU" sz="2400" dirty="0" smtClean="0"/>
              <a:t>football teams play 22 games of football. Show that some pair of teams play each other at least twice. 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239545" y="1630069"/>
            <a:ext cx="8688070" cy="624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>
                <a:solidFill>
                  <a:srgbClr val="002060"/>
                </a:solidFill>
              </a:rPr>
              <a:t>How many games would be played amongst 7 teams?</a:t>
            </a:r>
            <a:endParaRPr lang="en-AU" dirty="0" smtClean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0" name="Ink 69"/>
              <p14:cNvContentPartPr/>
              <p14:nvPr/>
            </p14:nvContentPartPr>
            <p14:xfrm>
              <a:off x="367634" y="2069596"/>
              <a:ext cx="1734840" cy="362880"/>
            </p14:xfrm>
          </p:contentPart>
        </mc:Choice>
        <mc:Fallback>
          <p:pic>
            <p:nvPicPr>
              <p:cNvPr id="70" name="Ink 6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6034" y="2048716"/>
                <a:ext cx="177480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9" name="Ink 78"/>
              <p14:cNvContentPartPr/>
              <p14:nvPr/>
            </p14:nvContentPartPr>
            <p14:xfrm>
              <a:off x="1878194" y="2253556"/>
              <a:ext cx="4323960" cy="595800"/>
            </p14:xfrm>
          </p:contentPart>
        </mc:Choice>
        <mc:Fallback>
          <p:pic>
            <p:nvPicPr>
              <p:cNvPr id="79" name="Ink 7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3074" y="2230876"/>
                <a:ext cx="4363200" cy="63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6" name="Ink 85"/>
              <p14:cNvContentPartPr/>
              <p14:nvPr/>
            </p14:nvContentPartPr>
            <p14:xfrm>
              <a:off x="2352314" y="1214596"/>
              <a:ext cx="484" cy="360"/>
            </p14:xfrm>
          </p:contentPart>
        </mc:Choice>
        <mc:Fallback>
          <p:pic>
            <p:nvPicPr>
              <p:cNvPr id="86" name="Ink 8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29566" y="1197676"/>
                <a:ext cx="459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7" name="Ink 86"/>
              <p14:cNvContentPartPr/>
              <p14:nvPr/>
            </p14:nvContentPartPr>
            <p14:xfrm>
              <a:off x="1576874" y="2598076"/>
              <a:ext cx="597240" cy="26640"/>
            </p14:xfrm>
          </p:contentPart>
        </mc:Choice>
        <mc:Fallback>
          <p:pic>
            <p:nvPicPr>
              <p:cNvPr id="87" name="Ink 8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66434" y="2581516"/>
                <a:ext cx="62568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4" name="Ink 103"/>
              <p14:cNvContentPartPr/>
              <p14:nvPr/>
            </p14:nvContentPartPr>
            <p14:xfrm>
              <a:off x="349634" y="2983636"/>
              <a:ext cx="10935720" cy="1093320"/>
            </p14:xfrm>
          </p:contentPart>
        </mc:Choice>
        <mc:Fallback>
          <p:pic>
            <p:nvPicPr>
              <p:cNvPr id="104" name="Ink 10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8754" y="2963476"/>
                <a:ext cx="10977480" cy="113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051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4B49B7-CEF2-40FC-8896-E59ABFBDF78B}"/>
              </a:ext>
            </a:extLst>
          </p:cNvPr>
          <p:cNvSpPr txBox="1"/>
          <p:nvPr/>
        </p:nvSpPr>
        <p:spPr>
          <a:xfrm>
            <a:off x="0" y="-6605"/>
            <a:ext cx="4180193" cy="584775"/>
          </a:xfrm>
          <a:prstGeom prst="homePlate">
            <a:avLst/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Cambridge Ex 5G</a:t>
            </a:r>
            <a:r>
              <a:rPr kumimoji="0" lang="en-AU" sz="32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Ex </a:t>
            </a:r>
            <a:r>
              <a:rPr lang="en-AU" sz="3200" b="1" kern="0" dirty="0" smtClean="0">
                <a:solidFill>
                  <a:schemeClr val="bg1"/>
                </a:solidFill>
                <a:latin typeface="Calibri"/>
              </a:rPr>
              <a:t>34</a:t>
            </a:r>
            <a:endParaRPr kumimoji="0" lang="en-A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97" y="640996"/>
            <a:ext cx="11921067" cy="1374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dirty="0" smtClean="0"/>
              <a:t>Seven people sit at a round table with 10 chairs. Show that there are 3 consecutive chairs that are occupied.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770411" y="1442673"/>
            <a:ext cx="3005280" cy="2468160"/>
            <a:chOff x="770411" y="1442673"/>
            <a:chExt cx="3005280" cy="246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2" name="Ink 21"/>
                <p14:cNvContentPartPr/>
                <p14:nvPr/>
              </p14:nvContentPartPr>
              <p14:xfrm>
                <a:off x="1097651" y="1614753"/>
                <a:ext cx="2615040" cy="1987560"/>
              </p14:xfrm>
            </p:contentPart>
          </mc:Choice>
          <mc:Fallback xmlns="">
            <p:pic>
              <p:nvPicPr>
                <p:cNvPr id="22" name="Ink 21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78571" y="1592433"/>
                  <a:ext cx="2653200" cy="20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5" name="Ink 24"/>
                <p14:cNvContentPartPr/>
                <p14:nvPr/>
              </p14:nvContentPartPr>
              <p14:xfrm>
                <a:off x="2151731" y="1442673"/>
                <a:ext cx="13680" cy="126000"/>
              </p14:xfrm>
            </p:contentPart>
          </mc:Choice>
          <mc:Fallback xmlns="">
            <p:pic>
              <p:nvPicPr>
                <p:cNvPr id="25" name="Ink 24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30851" y="1426473"/>
                  <a:ext cx="457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2" name="Ink 31"/>
                <p14:cNvContentPartPr/>
                <p14:nvPr/>
              </p14:nvContentPartPr>
              <p14:xfrm>
                <a:off x="3675611" y="3165993"/>
                <a:ext cx="100080" cy="27324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58331" y="3149793"/>
                  <a:ext cx="1353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0" name="Ink 39"/>
                <p14:cNvContentPartPr/>
                <p14:nvPr/>
              </p14:nvContentPartPr>
              <p14:xfrm>
                <a:off x="2912411" y="1714473"/>
                <a:ext cx="189720" cy="165240"/>
              </p14:xfrm>
            </p:contentPart>
          </mc:Choice>
          <mc:Fallback xmlns="">
            <p:pic>
              <p:nvPicPr>
                <p:cNvPr id="40" name="Ink 39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91891" y="1693233"/>
                  <a:ext cx="2271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1" name="Ink 40"/>
                <p14:cNvContentPartPr/>
                <p14:nvPr/>
              </p14:nvContentPartPr>
              <p14:xfrm>
                <a:off x="1021331" y="3128193"/>
                <a:ext cx="534960" cy="618120"/>
              </p14:xfrm>
            </p:contentPart>
          </mc:Choice>
          <mc:Fallback xmlns="">
            <p:pic>
              <p:nvPicPr>
                <p:cNvPr id="41" name="Ink 40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01531" y="3108753"/>
                  <a:ext cx="571680" cy="64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2" name="Ink 41"/>
                <p14:cNvContentPartPr/>
                <p14:nvPr/>
              </p14:nvContentPartPr>
              <p14:xfrm>
                <a:off x="2153531" y="3593313"/>
                <a:ext cx="897480" cy="317520"/>
              </p14:xfrm>
            </p:contentPart>
          </mc:Choice>
          <mc:Fallback xmlns="">
            <p:pic>
              <p:nvPicPr>
                <p:cNvPr id="42" name="Ink 41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32651" y="3574233"/>
                  <a:ext cx="93744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3" name="Ink 42"/>
                <p14:cNvContentPartPr/>
                <p14:nvPr/>
              </p14:nvContentPartPr>
              <p14:xfrm>
                <a:off x="770411" y="1800153"/>
                <a:ext cx="470160" cy="768600"/>
              </p14:xfrm>
            </p:contentPart>
          </mc:Choice>
          <mc:Fallback xmlns="">
            <p:pic>
              <p:nvPicPr>
                <p:cNvPr id="43" name="Ink 42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50971" y="1777113"/>
                  <a:ext cx="511920" cy="80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6" name="Ink 45"/>
              <p14:cNvContentPartPr/>
              <p14:nvPr/>
            </p14:nvContentPartPr>
            <p14:xfrm>
              <a:off x="2027891" y="1400913"/>
              <a:ext cx="1741680" cy="116064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19251" y="1377873"/>
                <a:ext cx="1764720" cy="12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7" name="Ink 46"/>
              <p14:cNvContentPartPr/>
              <p14:nvPr/>
            </p14:nvContentPartPr>
            <p14:xfrm>
              <a:off x="2812691" y="1648593"/>
              <a:ext cx="1036080" cy="179064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06211" y="1629873"/>
                <a:ext cx="1054800" cy="18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8" name="Ink 47"/>
              <p14:cNvContentPartPr/>
              <p14:nvPr/>
            </p14:nvContentPartPr>
            <p14:xfrm>
              <a:off x="2855171" y="2170233"/>
              <a:ext cx="886320" cy="162792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42931" y="2158353"/>
                <a:ext cx="910800" cy="166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2" name="Ink 51"/>
              <p14:cNvContentPartPr/>
              <p14:nvPr/>
            </p14:nvContentPartPr>
            <p14:xfrm>
              <a:off x="4294451" y="1036593"/>
              <a:ext cx="5923080" cy="247644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86531" y="1027233"/>
                <a:ext cx="5938920" cy="249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65" name="Ink 464"/>
              <p14:cNvContentPartPr/>
              <p14:nvPr/>
            </p14:nvContentPartPr>
            <p14:xfrm>
              <a:off x="57473" y="5786167"/>
              <a:ext cx="4122720" cy="851400"/>
            </p14:xfrm>
          </p:contentPart>
        </mc:Choice>
        <mc:Fallback xmlns="">
          <p:pic>
            <p:nvPicPr>
              <p:cNvPr id="465" name="Ink 46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2073" y="5776087"/>
                <a:ext cx="4134240" cy="869400"/>
              </a:xfrm>
              <a:prstGeom prst="rect">
                <a:avLst/>
              </a:prstGeom>
            </p:spPr>
          </p:pic>
        </mc:Fallback>
      </mc:AlternateContent>
      <p:sp>
        <p:nvSpPr>
          <p:cNvPr id="502" name="Content Placeholder 2"/>
          <p:cNvSpPr txBox="1">
            <a:spLocks/>
          </p:cNvSpPr>
          <p:nvPr/>
        </p:nvSpPr>
        <p:spPr>
          <a:xfrm>
            <a:off x="4537634" y="5759721"/>
            <a:ext cx="6826230" cy="922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 smtClean="0"/>
              <a:t>Based on the Pigeonhole Principle, there is some group that at least consist of 3 people.</a:t>
            </a:r>
            <a:endParaRPr lang="en-AU" sz="2000" dirty="0" smtClean="0">
              <a:solidFill>
                <a:schemeClr val="tx1"/>
              </a:solidFill>
            </a:endParaRPr>
          </a:p>
        </p:txBody>
      </p:sp>
      <p:sp>
        <p:nvSpPr>
          <p:cNvPr id="503" name="Content Placeholder 2"/>
          <p:cNvSpPr txBox="1">
            <a:spLocks/>
          </p:cNvSpPr>
          <p:nvPr/>
        </p:nvSpPr>
        <p:spPr>
          <a:xfrm>
            <a:off x="4183924" y="3656549"/>
            <a:ext cx="6746029" cy="448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 smtClean="0"/>
              <a:t>If someone is sitting in chair 1, they will belong to 3 groups</a:t>
            </a:r>
            <a:endParaRPr lang="en-AU" sz="2000" dirty="0" smtClean="0">
              <a:solidFill>
                <a:schemeClr val="tx1"/>
              </a:solidFill>
            </a:endParaRPr>
          </a:p>
        </p:txBody>
      </p:sp>
      <p:sp>
        <p:nvSpPr>
          <p:cNvPr id="504" name="Content Placeholder 2"/>
          <p:cNvSpPr txBox="1">
            <a:spLocks/>
          </p:cNvSpPr>
          <p:nvPr/>
        </p:nvSpPr>
        <p:spPr>
          <a:xfrm>
            <a:off x="4180193" y="4041086"/>
            <a:ext cx="7674554" cy="4485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 smtClean="0"/>
              <a:t>As such, we can see each of the 7 people will always belong to 3 groups.</a:t>
            </a:r>
            <a:endParaRPr lang="en-AU" sz="2000" dirty="0" smtClean="0">
              <a:solidFill>
                <a:schemeClr val="tx1"/>
              </a:solidFill>
            </a:endParaRPr>
          </a:p>
        </p:txBody>
      </p:sp>
      <p:sp>
        <p:nvSpPr>
          <p:cNvPr id="505" name="Content Placeholder 2"/>
          <p:cNvSpPr txBox="1">
            <a:spLocks/>
          </p:cNvSpPr>
          <p:nvPr/>
        </p:nvSpPr>
        <p:spPr>
          <a:xfrm>
            <a:off x="4294451" y="4393698"/>
            <a:ext cx="7674554" cy="4485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 smtClean="0">
                <a:solidFill>
                  <a:schemeClr val="tx1"/>
                </a:solidFill>
              </a:rPr>
              <a:t>Counting them all, there will be 21 non-unique allocation. (7x3) </a:t>
            </a:r>
          </a:p>
        </p:txBody>
      </p:sp>
      <p:sp>
        <p:nvSpPr>
          <p:cNvPr id="506" name="Content Placeholder 2"/>
          <p:cNvSpPr txBox="1">
            <a:spLocks/>
          </p:cNvSpPr>
          <p:nvPr/>
        </p:nvSpPr>
        <p:spPr>
          <a:xfrm>
            <a:off x="1556291" y="4784404"/>
            <a:ext cx="10203554" cy="4485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 smtClean="0"/>
              <a:t>Thus, let’s assume we need to allocate these 21 people into 10 groups. </a:t>
            </a:r>
          </a:p>
          <a:p>
            <a:pPr marL="0" indent="0">
              <a:buNone/>
            </a:pPr>
            <a:r>
              <a:rPr lang="en-AU" sz="2000" dirty="0" smtClean="0"/>
              <a:t>Prove that there will be at least 3 people in 1 group.</a:t>
            </a:r>
            <a:endParaRPr lang="en-AU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7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" grpId="0"/>
      <p:bldP spid="503" grpId="0"/>
      <p:bldP spid="504" grpId="0"/>
      <p:bldP spid="505" grpId="0"/>
      <p:bldP spid="5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4B49B7-CEF2-40FC-8896-E59ABFBDF78B}"/>
              </a:ext>
            </a:extLst>
          </p:cNvPr>
          <p:cNvSpPr txBox="1"/>
          <p:nvPr/>
        </p:nvSpPr>
        <p:spPr>
          <a:xfrm>
            <a:off x="0" y="-6605"/>
            <a:ext cx="4069675" cy="584775"/>
          </a:xfrm>
          <a:prstGeom prst="homePlate">
            <a:avLst/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Cambridge Ex 5G</a:t>
            </a:r>
            <a:r>
              <a:rPr kumimoji="0" lang="en-AU" sz="32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AU" sz="32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 12</a:t>
            </a:r>
            <a:endParaRPr kumimoji="0" lang="en-A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31" y="578169"/>
            <a:ext cx="10836646" cy="111208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80379" y="1499449"/>
            <a:ext cx="11415875" cy="523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 smtClean="0">
                <a:solidFill>
                  <a:srgbClr val="002060"/>
                </a:solidFill>
              </a:rPr>
              <a:t>Consider the chairs to be labelled from 1 to 14.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0379" y="1863438"/>
            <a:ext cx="5756295" cy="523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 smtClean="0">
                <a:solidFill>
                  <a:srgbClr val="002060"/>
                </a:solidFill>
              </a:rPr>
              <a:t>There will be 14 groups of 3 consecutive chairs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5949556" y="1346553"/>
              <a:ext cx="5902920" cy="23630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40556" y="1336473"/>
                <a:ext cx="5922000" cy="2381040"/>
              </a:xfrm>
              <a:prstGeom prst="rect">
                <a:avLst/>
              </a:prstGeom>
            </p:spPr>
          </p:pic>
        </mc:Fallback>
      </mc:AlternateContent>
      <p:sp>
        <p:nvSpPr>
          <p:cNvPr id="152" name="Content Placeholder 2"/>
          <p:cNvSpPr txBox="1">
            <a:spLocks/>
          </p:cNvSpPr>
          <p:nvPr/>
        </p:nvSpPr>
        <p:spPr>
          <a:xfrm>
            <a:off x="167497" y="2266414"/>
            <a:ext cx="5756295" cy="677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 smtClean="0">
                <a:solidFill>
                  <a:srgbClr val="002060"/>
                </a:solidFill>
              </a:rPr>
              <a:t>Each of the 10 will belong to 3 groups, so there will be 10 x 3 = 30 “people” to allocate to 14 groups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167496" y="3039683"/>
                <a:ext cx="5756295" cy="6776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AU" sz="2000" dirty="0" smtClean="0">
                    <a:solidFill>
                      <a:srgbClr val="002060"/>
                    </a:solidFill>
                  </a:rPr>
                  <a:t>Expressing in terms of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AU" sz="2000" dirty="0" smtClean="0">
                    <a:solidFill>
                      <a:srgbClr val="002060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=14</m:t>
                    </m:r>
                  </m:oMath>
                </a14:m>
                <a:r>
                  <a:rPr lang="en-AU" sz="2000" dirty="0" smtClean="0">
                    <a:solidFill>
                      <a:srgbClr val="002060"/>
                    </a:solidFill>
                  </a:rPr>
                  <a:t>,</a:t>
                </a:r>
                <a:br>
                  <a:rPr lang="en-AU" sz="2000" dirty="0" smtClean="0">
                    <a:solidFill>
                      <a:srgbClr val="00206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</m:d>
                      <m:r>
                        <a:rPr lang="en-AU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+1&lt;30</m:t>
                      </m:r>
                    </m:oMath>
                  </m:oMathPara>
                </a14:m>
                <a:endParaRPr lang="en-AU" sz="2000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96" y="3039683"/>
                <a:ext cx="5756295" cy="677629"/>
              </a:xfrm>
              <a:prstGeom prst="rect">
                <a:avLst/>
              </a:prstGeom>
              <a:blipFill rotWithShape="0">
                <a:blip r:embed="rId5"/>
                <a:stretch>
                  <a:fillRect l="-1058" t="-991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/>
          <p:cNvSpPr txBox="1">
            <a:spLocks/>
          </p:cNvSpPr>
          <p:nvPr/>
        </p:nvSpPr>
        <p:spPr>
          <a:xfrm>
            <a:off x="249231" y="4386829"/>
            <a:ext cx="9871990" cy="922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 smtClean="0">
                <a:solidFill>
                  <a:srgbClr val="002060"/>
                </a:solidFill>
              </a:rPr>
              <a:t>Based on the Pigeonhole Principle, there is some group that must consist of 3 people.</a:t>
            </a:r>
          </a:p>
        </p:txBody>
      </p:sp>
    </p:spTree>
    <p:extLst>
      <p:ext uri="{BB962C8B-B14F-4D97-AF65-F5344CB8AC3E}">
        <p14:creationId xmlns:p14="http://schemas.microsoft.com/office/powerpoint/2010/main" val="354416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2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17618</TotalTime>
  <Words>760</Words>
  <Application>Microsoft Office PowerPoint</Application>
  <PresentationFormat>Widescreen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 Theme</vt:lpstr>
      <vt:lpstr>Principles of Counting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HP</dc:creator>
  <cp:lastModifiedBy>Microsoft account</cp:lastModifiedBy>
  <cp:revision>325</cp:revision>
  <dcterms:created xsi:type="dcterms:W3CDTF">2017-12-27T03:10:14Z</dcterms:created>
  <dcterms:modified xsi:type="dcterms:W3CDTF">2022-03-04T00:37:29Z</dcterms:modified>
</cp:coreProperties>
</file>